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711" r:id="rId4"/>
    <p:sldMasterId id="2147483724" r:id="rId5"/>
    <p:sldMasterId id="2147483737" r:id="rId6"/>
    <p:sldMasterId id="2147483750" r:id="rId7"/>
    <p:sldMasterId id="2147483763" r:id="rId8"/>
    <p:sldMasterId id="2147483775" r:id="rId9"/>
    <p:sldMasterId id="2147483788" r:id="rId10"/>
    <p:sldMasterId id="2147483827" r:id="rId11"/>
    <p:sldMasterId id="2147483840" r:id="rId12"/>
  </p:sldMasterIdLst>
  <p:notesMasterIdLst>
    <p:notesMasterId r:id="rId33"/>
  </p:notesMasterIdLst>
  <p:sldIdLst>
    <p:sldId id="284" r:id="rId13"/>
    <p:sldId id="285" r:id="rId14"/>
    <p:sldId id="258" r:id="rId15"/>
    <p:sldId id="259" r:id="rId16"/>
    <p:sldId id="266" r:id="rId17"/>
    <p:sldId id="267" r:id="rId18"/>
    <p:sldId id="262" r:id="rId19"/>
    <p:sldId id="263" r:id="rId20"/>
    <p:sldId id="264" r:id="rId21"/>
    <p:sldId id="265" r:id="rId22"/>
    <p:sldId id="268" r:id="rId23"/>
    <p:sldId id="273" r:id="rId24"/>
    <p:sldId id="274" r:id="rId25"/>
    <p:sldId id="272" r:id="rId26"/>
    <p:sldId id="276" r:id="rId27"/>
    <p:sldId id="277" r:id="rId28"/>
    <p:sldId id="260" r:id="rId29"/>
    <p:sldId id="280" r:id="rId30"/>
    <p:sldId id="281"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D2FA7-802E-4EEA-B6E6-A7BAC16E9C5E}" type="datetimeFigureOut">
              <a:rPr lang="en-US" smtClean="0"/>
              <a:t>2/27/2022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32F82-100E-4402-9079-E3FD537340CB}" type="slidenum">
              <a:rPr lang="en-US" smtClean="0"/>
              <a:t>‹#›</a:t>
            </a:fld>
            <a:endParaRPr lang="en-US"/>
          </a:p>
        </p:txBody>
      </p:sp>
    </p:spTree>
    <p:extLst>
      <p:ext uri="{BB962C8B-B14F-4D97-AF65-F5344CB8AC3E}">
        <p14:creationId xmlns:p14="http://schemas.microsoft.com/office/powerpoint/2010/main" val="361339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1200">
                <a:solidFill>
                  <a:srgbClr val="000000"/>
                </a:solidFill>
                <a:latin typeface="Times New Roman" pitchFamily="18" charset="0"/>
              </a:defRPr>
            </a:lvl1pPr>
            <a:lvl2pPr>
              <a:tabLst>
                <a:tab pos="723900" algn="l"/>
                <a:tab pos="1447800" algn="l"/>
                <a:tab pos="2171700" algn="l"/>
                <a:tab pos="2895600" algn="l"/>
              </a:tabLst>
              <a:defRPr sz="1200">
                <a:solidFill>
                  <a:srgbClr val="000000"/>
                </a:solidFill>
                <a:latin typeface="Times New Roman" pitchFamily="18" charset="0"/>
              </a:defRPr>
            </a:lvl2pPr>
            <a:lvl3pPr>
              <a:tabLst>
                <a:tab pos="723900" algn="l"/>
                <a:tab pos="1447800" algn="l"/>
                <a:tab pos="2171700" algn="l"/>
                <a:tab pos="2895600" algn="l"/>
              </a:tabLst>
              <a:defRPr sz="1200">
                <a:solidFill>
                  <a:srgbClr val="000000"/>
                </a:solidFill>
                <a:latin typeface="Times New Roman" pitchFamily="18" charset="0"/>
              </a:defRPr>
            </a:lvl3pPr>
            <a:lvl4pPr>
              <a:tabLst>
                <a:tab pos="723900" algn="l"/>
                <a:tab pos="1447800" algn="l"/>
                <a:tab pos="2171700" algn="l"/>
                <a:tab pos="2895600" algn="l"/>
              </a:tabLst>
              <a:defRPr sz="1200">
                <a:solidFill>
                  <a:srgbClr val="000000"/>
                </a:solidFill>
                <a:latin typeface="Times New Roman" pitchFamily="18" charset="0"/>
              </a:defRPr>
            </a:lvl4pPr>
            <a:lvl5pPr>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fld id="{058F8FDF-4500-4A02-A0D8-EA90B88A6726}" type="slidenum">
              <a:rPr lang="vi-VN" sz="1400"/>
              <a:pPr/>
              <a:t>4</a:t>
            </a:fld>
            <a:endParaRPr lang="vi-VN" sz="1400"/>
          </a:p>
        </p:txBody>
      </p:sp>
      <p:sp>
        <p:nvSpPr>
          <p:cNvPr id="20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1200">
                <a:solidFill>
                  <a:srgbClr val="000000"/>
                </a:solidFill>
                <a:latin typeface="Times New Roman" pitchFamily="18" charset="0"/>
              </a:defRPr>
            </a:lvl1pPr>
            <a:lvl2pPr>
              <a:tabLst>
                <a:tab pos="723900" algn="l"/>
                <a:tab pos="1447800" algn="l"/>
                <a:tab pos="2171700" algn="l"/>
                <a:tab pos="2895600" algn="l"/>
              </a:tabLst>
              <a:defRPr sz="1200">
                <a:solidFill>
                  <a:srgbClr val="000000"/>
                </a:solidFill>
                <a:latin typeface="Times New Roman" pitchFamily="18" charset="0"/>
              </a:defRPr>
            </a:lvl2pPr>
            <a:lvl3pPr>
              <a:tabLst>
                <a:tab pos="723900" algn="l"/>
                <a:tab pos="1447800" algn="l"/>
                <a:tab pos="2171700" algn="l"/>
                <a:tab pos="2895600" algn="l"/>
              </a:tabLst>
              <a:defRPr sz="1200">
                <a:solidFill>
                  <a:srgbClr val="000000"/>
                </a:solidFill>
                <a:latin typeface="Times New Roman" pitchFamily="18" charset="0"/>
              </a:defRPr>
            </a:lvl3pPr>
            <a:lvl4pPr>
              <a:tabLst>
                <a:tab pos="723900" algn="l"/>
                <a:tab pos="1447800" algn="l"/>
                <a:tab pos="2171700" algn="l"/>
                <a:tab pos="2895600" algn="l"/>
              </a:tabLst>
              <a:defRPr sz="1200">
                <a:solidFill>
                  <a:srgbClr val="000000"/>
                </a:solidFill>
                <a:latin typeface="Times New Roman" pitchFamily="18" charset="0"/>
              </a:defRPr>
            </a:lvl4pPr>
            <a:lvl5pPr>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fld id="{058F8FDF-4500-4A02-A0D8-EA90B88A6726}" type="slidenum">
              <a:rPr lang="vi-VN" sz="1400"/>
              <a:pPr/>
              <a:t>5</a:t>
            </a:fld>
            <a:endParaRPr lang="vi-VN" sz="1400"/>
          </a:p>
        </p:txBody>
      </p:sp>
      <p:sp>
        <p:nvSpPr>
          <p:cNvPr id="20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1200">
                <a:solidFill>
                  <a:srgbClr val="000000"/>
                </a:solidFill>
                <a:latin typeface="Times New Roman" pitchFamily="18" charset="0"/>
              </a:defRPr>
            </a:lvl1pPr>
            <a:lvl2pPr>
              <a:tabLst>
                <a:tab pos="723900" algn="l"/>
                <a:tab pos="1447800" algn="l"/>
                <a:tab pos="2171700" algn="l"/>
                <a:tab pos="2895600" algn="l"/>
              </a:tabLst>
              <a:defRPr sz="1200">
                <a:solidFill>
                  <a:srgbClr val="000000"/>
                </a:solidFill>
                <a:latin typeface="Times New Roman" pitchFamily="18" charset="0"/>
              </a:defRPr>
            </a:lvl2pPr>
            <a:lvl3pPr>
              <a:tabLst>
                <a:tab pos="723900" algn="l"/>
                <a:tab pos="1447800" algn="l"/>
                <a:tab pos="2171700" algn="l"/>
                <a:tab pos="2895600" algn="l"/>
              </a:tabLst>
              <a:defRPr sz="1200">
                <a:solidFill>
                  <a:srgbClr val="000000"/>
                </a:solidFill>
                <a:latin typeface="Times New Roman" pitchFamily="18" charset="0"/>
              </a:defRPr>
            </a:lvl3pPr>
            <a:lvl4pPr>
              <a:tabLst>
                <a:tab pos="723900" algn="l"/>
                <a:tab pos="1447800" algn="l"/>
                <a:tab pos="2171700" algn="l"/>
                <a:tab pos="2895600" algn="l"/>
              </a:tabLst>
              <a:defRPr sz="1200">
                <a:solidFill>
                  <a:srgbClr val="000000"/>
                </a:solidFill>
                <a:latin typeface="Times New Roman" pitchFamily="18" charset="0"/>
              </a:defRPr>
            </a:lvl4pPr>
            <a:lvl5pPr>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fld id="{058F8FDF-4500-4A02-A0D8-EA90B88A6726}" type="slidenum">
              <a:rPr lang="vi-VN" sz="1400"/>
              <a:pPr/>
              <a:t>7</a:t>
            </a:fld>
            <a:endParaRPr lang="vi-VN" sz="1400"/>
          </a:p>
        </p:txBody>
      </p:sp>
      <p:sp>
        <p:nvSpPr>
          <p:cNvPr id="20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1200">
                <a:solidFill>
                  <a:srgbClr val="000000"/>
                </a:solidFill>
                <a:latin typeface="Times New Roman" pitchFamily="18" charset="0"/>
              </a:defRPr>
            </a:lvl1pPr>
            <a:lvl2pPr>
              <a:tabLst>
                <a:tab pos="723900" algn="l"/>
                <a:tab pos="1447800" algn="l"/>
                <a:tab pos="2171700" algn="l"/>
                <a:tab pos="2895600" algn="l"/>
              </a:tabLst>
              <a:defRPr sz="1200">
                <a:solidFill>
                  <a:srgbClr val="000000"/>
                </a:solidFill>
                <a:latin typeface="Times New Roman" pitchFamily="18" charset="0"/>
              </a:defRPr>
            </a:lvl2pPr>
            <a:lvl3pPr>
              <a:tabLst>
                <a:tab pos="723900" algn="l"/>
                <a:tab pos="1447800" algn="l"/>
                <a:tab pos="2171700" algn="l"/>
                <a:tab pos="2895600" algn="l"/>
              </a:tabLst>
              <a:defRPr sz="1200">
                <a:solidFill>
                  <a:srgbClr val="000000"/>
                </a:solidFill>
                <a:latin typeface="Times New Roman" pitchFamily="18" charset="0"/>
              </a:defRPr>
            </a:lvl3pPr>
            <a:lvl4pPr>
              <a:tabLst>
                <a:tab pos="723900" algn="l"/>
                <a:tab pos="1447800" algn="l"/>
                <a:tab pos="2171700" algn="l"/>
                <a:tab pos="2895600" algn="l"/>
              </a:tabLst>
              <a:defRPr sz="1200">
                <a:solidFill>
                  <a:srgbClr val="000000"/>
                </a:solidFill>
                <a:latin typeface="Times New Roman" pitchFamily="18" charset="0"/>
              </a:defRPr>
            </a:lvl4pPr>
            <a:lvl5pPr>
              <a:tabLst>
                <a:tab pos="723900" algn="l"/>
                <a:tab pos="1447800" algn="l"/>
                <a:tab pos="2171700"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fld id="{058F8FDF-4500-4A02-A0D8-EA90B88A6726}" type="slidenum">
              <a:rPr lang="vi-VN" sz="1400"/>
              <a:pPr/>
              <a:t>10</a:t>
            </a:fld>
            <a:endParaRPr lang="vi-VN" sz="1400"/>
          </a:p>
        </p:txBody>
      </p:sp>
      <p:sp>
        <p:nvSpPr>
          <p:cNvPr id="20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32F82-100E-4402-9079-E3FD537340C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40007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latin typeface="Calibri" pitchFamily="34" charset="0"/>
            </a:endParaRP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25C676CE-DCE9-48C1-84E8-743DFE1BAE0C}" type="slidenum">
              <a:rPr lang="en-US" sz="1200" smtClean="0">
                <a:solidFill>
                  <a:prstClr val="black"/>
                </a:solidFill>
              </a:rPr>
              <a:pPr algn="r" fontAlgn="base">
                <a:spcBef>
                  <a:spcPct val="0"/>
                </a:spcBef>
                <a:spcAft>
                  <a:spcPct val="0"/>
                </a:spcAft>
              </a:pPr>
              <a:t>13</a:t>
            </a:fld>
            <a:endParaRPr 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54A4E8-650A-4BC5-8280-0AEF902B2524}"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FACEE1-0784-4B95-B94A-E16296CF72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151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680496-CA4F-4B19-B4A4-1BBD21846BB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0E2A00-EBF2-49D0-ABBD-1CEA2A0F9F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98953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B398A5A4-1961-49D5-83AB-3993C46E2693}"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026EB3C4-C314-4B97-A01F-AC4C2EA3C970}" type="slidenum">
              <a:rPr lang="en-US"/>
              <a:pPr>
                <a:defRPr/>
              </a:pPr>
              <a:t>‹#›</a:t>
            </a:fld>
            <a:endParaRPr lang="en-US"/>
          </a:p>
        </p:txBody>
      </p:sp>
    </p:spTree>
    <p:extLst>
      <p:ext uri="{BB962C8B-B14F-4D97-AF65-F5344CB8AC3E}">
        <p14:creationId xmlns:p14="http://schemas.microsoft.com/office/powerpoint/2010/main" val="146265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9F740C71-4FFC-47EE-87BB-488652612892}"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3FE5CF1B-D2CC-47CF-9EC5-9A355386EF76}" type="slidenum">
              <a:rPr lang="en-US"/>
              <a:pPr>
                <a:defRPr/>
              </a:pPr>
              <a:t>‹#›</a:t>
            </a:fld>
            <a:endParaRPr lang="en-US"/>
          </a:p>
        </p:txBody>
      </p:sp>
    </p:spTree>
    <p:extLst>
      <p:ext uri="{BB962C8B-B14F-4D97-AF65-F5344CB8AC3E}">
        <p14:creationId xmlns:p14="http://schemas.microsoft.com/office/powerpoint/2010/main" val="5726626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A0A26A32-DD09-4DB8-96C2-4DC824BE13E6}"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A2901CBC-59D9-42DE-9628-479E52EF7B7F}" type="slidenum">
              <a:rPr lang="en-US"/>
              <a:pPr>
                <a:defRPr/>
              </a:pPr>
              <a:t>‹#›</a:t>
            </a:fld>
            <a:endParaRPr lang="en-US"/>
          </a:p>
        </p:txBody>
      </p:sp>
    </p:spTree>
    <p:extLst>
      <p:ext uri="{BB962C8B-B14F-4D97-AF65-F5344CB8AC3E}">
        <p14:creationId xmlns:p14="http://schemas.microsoft.com/office/powerpoint/2010/main" val="16364940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FA8728FA-1693-4C97-B92A-B948F4893AB3}"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BDF4CA8F-D687-4BD9-8DC5-58680A8231DE}" type="slidenum">
              <a:rPr lang="en-US"/>
              <a:pPr>
                <a:defRPr/>
              </a:pPr>
              <a:t>‹#›</a:t>
            </a:fld>
            <a:endParaRPr lang="en-US"/>
          </a:p>
        </p:txBody>
      </p:sp>
    </p:spTree>
    <p:extLst>
      <p:ext uri="{BB962C8B-B14F-4D97-AF65-F5344CB8AC3E}">
        <p14:creationId xmlns:p14="http://schemas.microsoft.com/office/powerpoint/2010/main" val="19232084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566770AD-968D-438E-A998-7A93A0A57C73}"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4AFFA92-AF4F-4FE2-B14D-D57E3FF54A4E}" type="slidenum">
              <a:rPr lang="en-US"/>
              <a:pPr>
                <a:defRPr/>
              </a:pPr>
              <a:t>‹#›</a:t>
            </a:fld>
            <a:endParaRPr lang="en-US"/>
          </a:p>
        </p:txBody>
      </p:sp>
    </p:spTree>
    <p:extLst>
      <p:ext uri="{BB962C8B-B14F-4D97-AF65-F5344CB8AC3E}">
        <p14:creationId xmlns:p14="http://schemas.microsoft.com/office/powerpoint/2010/main" val="30194217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44CCA603-EA4D-4E48-96FB-F5DF56990D42}"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43C9419-6B57-4121-BEB9-249F3528667B}" type="slidenum">
              <a:rPr lang="en-US"/>
              <a:pPr>
                <a:defRPr/>
              </a:pPr>
              <a:t>‹#›</a:t>
            </a:fld>
            <a:endParaRPr lang="en-US"/>
          </a:p>
        </p:txBody>
      </p:sp>
    </p:spTree>
    <p:extLst>
      <p:ext uri="{BB962C8B-B14F-4D97-AF65-F5344CB8AC3E}">
        <p14:creationId xmlns:p14="http://schemas.microsoft.com/office/powerpoint/2010/main" val="38595107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B83E952-7624-4047-85B0-FB9CB0CC86F3}"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EDE0F765-C37E-49C0-8613-1C9C5BC84E78}" type="slidenum">
              <a:rPr lang="en-US"/>
              <a:pPr>
                <a:defRPr/>
              </a:pPr>
              <a:t>‹#›</a:t>
            </a:fld>
            <a:endParaRPr lang="en-US"/>
          </a:p>
        </p:txBody>
      </p:sp>
    </p:spTree>
    <p:extLst>
      <p:ext uri="{BB962C8B-B14F-4D97-AF65-F5344CB8AC3E}">
        <p14:creationId xmlns:p14="http://schemas.microsoft.com/office/powerpoint/2010/main" val="32689260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F8433FEC-5348-4C1C-88C2-56A7418F4665}"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041DD47A-258C-49CC-BBE5-5E2C4277E104}" type="slidenum">
              <a:rPr lang="en-US"/>
              <a:pPr>
                <a:defRPr/>
              </a:pPr>
              <a:t>‹#›</a:t>
            </a:fld>
            <a:endParaRPr lang="en-US"/>
          </a:p>
        </p:txBody>
      </p:sp>
    </p:spTree>
    <p:extLst>
      <p:ext uri="{BB962C8B-B14F-4D97-AF65-F5344CB8AC3E}">
        <p14:creationId xmlns:p14="http://schemas.microsoft.com/office/powerpoint/2010/main" val="2526769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5B4C131-3DAB-4215-B57D-BF5B74E0B8F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5E9D8808-36EF-4154-B958-75DD158EC882}" type="slidenum">
              <a:rPr lang="en-US"/>
              <a:pPr>
                <a:defRPr/>
              </a:pPr>
              <a:t>‹#›</a:t>
            </a:fld>
            <a:endParaRPr lang="en-US"/>
          </a:p>
        </p:txBody>
      </p:sp>
    </p:spTree>
    <p:extLst>
      <p:ext uri="{BB962C8B-B14F-4D97-AF65-F5344CB8AC3E}">
        <p14:creationId xmlns:p14="http://schemas.microsoft.com/office/powerpoint/2010/main" val="8410662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9CA8D60-6A3C-484F-9215-50C73989DFF4}"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B61973C3-5719-4CDC-8E29-7EEB1912DCF5}" type="slidenum">
              <a:rPr lang="en-US"/>
              <a:pPr>
                <a:defRPr/>
              </a:pPr>
              <a:t>‹#›</a:t>
            </a:fld>
            <a:endParaRPr lang="en-US"/>
          </a:p>
        </p:txBody>
      </p:sp>
    </p:spTree>
    <p:extLst>
      <p:ext uri="{BB962C8B-B14F-4D97-AF65-F5344CB8AC3E}">
        <p14:creationId xmlns:p14="http://schemas.microsoft.com/office/powerpoint/2010/main" val="196258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F3FA65-97D2-49B5-ADF2-121DD872866A}"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462B80-CBC0-438F-B141-E4D3FD32DF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61902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2DC20F20-FEBD-4CCE-9F22-76D1C1D4C8F1}"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9D82565-ADA1-4680-AA12-7EF247E0E362}" type="slidenum">
              <a:rPr lang="en-US"/>
              <a:pPr>
                <a:defRPr/>
              </a:pPr>
              <a:t>‹#›</a:t>
            </a:fld>
            <a:endParaRPr lang="en-US"/>
          </a:p>
        </p:txBody>
      </p:sp>
    </p:spTree>
    <p:extLst>
      <p:ext uri="{BB962C8B-B14F-4D97-AF65-F5344CB8AC3E}">
        <p14:creationId xmlns:p14="http://schemas.microsoft.com/office/powerpoint/2010/main" val="23199592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BC338C69-FA31-4B63-B08E-940FDDB968E0}"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2AFE129-8A2C-48C9-8094-9C0A0F41F365}" type="slidenum">
              <a:rPr lang="en-US"/>
              <a:pPr>
                <a:defRPr/>
              </a:pPr>
              <a:t>‹#›</a:t>
            </a:fld>
            <a:endParaRPr lang="en-US"/>
          </a:p>
        </p:txBody>
      </p:sp>
    </p:spTree>
    <p:extLst>
      <p:ext uri="{BB962C8B-B14F-4D97-AF65-F5344CB8AC3E}">
        <p14:creationId xmlns:p14="http://schemas.microsoft.com/office/powerpoint/2010/main" val="24908743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E18A06D5-8309-437C-B835-5607FA1CCEFC}"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C43D7C3A-358D-4886-BEEB-E8B3AE340724}" type="slidenum">
              <a:rPr lang="en-US"/>
              <a:pPr>
                <a:defRPr/>
              </a:pPr>
              <a:t>‹#›</a:t>
            </a:fld>
            <a:endParaRPr lang="en-US"/>
          </a:p>
        </p:txBody>
      </p:sp>
    </p:spTree>
    <p:extLst>
      <p:ext uri="{BB962C8B-B14F-4D97-AF65-F5344CB8AC3E}">
        <p14:creationId xmlns:p14="http://schemas.microsoft.com/office/powerpoint/2010/main" val="31468470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F3076C44-90B1-463B-8A83-0A1C09D96EDB}"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D95B5ED8-54AA-4CC8-9344-F2E6CCEE3198}" type="slidenum">
              <a:rPr lang="en-US"/>
              <a:pPr>
                <a:defRPr/>
              </a:pPr>
              <a:t>‹#›</a:t>
            </a:fld>
            <a:endParaRPr lang="en-US"/>
          </a:p>
        </p:txBody>
      </p:sp>
    </p:spTree>
    <p:extLst>
      <p:ext uri="{BB962C8B-B14F-4D97-AF65-F5344CB8AC3E}">
        <p14:creationId xmlns:p14="http://schemas.microsoft.com/office/powerpoint/2010/main" val="38552070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A421AD5E-0168-4DA7-BA86-7F846200DE8C}"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19CC2B38-FBE5-4B3B-AC8C-B073289340FE}" type="slidenum">
              <a:rPr lang="en-US"/>
              <a:pPr>
                <a:defRPr/>
              </a:pPr>
              <a:t>‹#›</a:t>
            </a:fld>
            <a:endParaRPr lang="en-US"/>
          </a:p>
        </p:txBody>
      </p:sp>
    </p:spTree>
    <p:extLst>
      <p:ext uri="{BB962C8B-B14F-4D97-AF65-F5344CB8AC3E}">
        <p14:creationId xmlns:p14="http://schemas.microsoft.com/office/powerpoint/2010/main" val="32146102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7946FE52-D1F9-481D-A0C2-27AF4B2832CD}"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14F65D9E-7298-454E-8444-E8319EE32855}" type="slidenum">
              <a:rPr lang="en-US"/>
              <a:pPr>
                <a:defRPr/>
              </a:pPr>
              <a:t>‹#›</a:t>
            </a:fld>
            <a:endParaRPr lang="en-US"/>
          </a:p>
        </p:txBody>
      </p:sp>
    </p:spTree>
    <p:extLst>
      <p:ext uri="{BB962C8B-B14F-4D97-AF65-F5344CB8AC3E}">
        <p14:creationId xmlns:p14="http://schemas.microsoft.com/office/powerpoint/2010/main" val="21998838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AA2388A6-B06D-4693-86C4-5C11C3E35596}"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4CD9026-44A9-43BA-BCFC-EA6C8B316194}" type="slidenum">
              <a:rPr lang="en-US"/>
              <a:pPr>
                <a:defRPr/>
              </a:pPr>
              <a:t>‹#›</a:t>
            </a:fld>
            <a:endParaRPr lang="en-US"/>
          </a:p>
        </p:txBody>
      </p:sp>
    </p:spTree>
    <p:extLst>
      <p:ext uri="{BB962C8B-B14F-4D97-AF65-F5344CB8AC3E}">
        <p14:creationId xmlns:p14="http://schemas.microsoft.com/office/powerpoint/2010/main" val="37583633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E1194C1A-4014-4492-95B8-35846855DE5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4BD7E9F-E14E-4454-948E-9F79CAD299C0}" type="slidenum">
              <a:rPr lang="en-US"/>
              <a:pPr>
                <a:defRPr/>
              </a:pPr>
              <a:t>‹#›</a:t>
            </a:fld>
            <a:endParaRPr lang="en-US"/>
          </a:p>
        </p:txBody>
      </p:sp>
    </p:spTree>
    <p:extLst>
      <p:ext uri="{BB962C8B-B14F-4D97-AF65-F5344CB8AC3E}">
        <p14:creationId xmlns:p14="http://schemas.microsoft.com/office/powerpoint/2010/main" val="2775971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1D8C1337-5E75-4315-983B-87C33B71E3C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0C2A041-ED3C-4CC6-9EA6-80AA2367B474}" type="slidenum">
              <a:rPr lang="en-US"/>
              <a:pPr>
                <a:defRPr/>
              </a:pPr>
              <a:t>‹#›</a:t>
            </a:fld>
            <a:endParaRPr lang="en-US"/>
          </a:p>
        </p:txBody>
      </p:sp>
    </p:spTree>
    <p:extLst>
      <p:ext uri="{BB962C8B-B14F-4D97-AF65-F5344CB8AC3E}">
        <p14:creationId xmlns:p14="http://schemas.microsoft.com/office/powerpoint/2010/main" val="36511356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0769B252-059E-437C-B2A1-597936E8AEB8}"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4271BA98-2CFA-4BD6-916C-6929FA04E964}" type="slidenum">
              <a:rPr lang="en-US"/>
              <a:pPr>
                <a:defRPr/>
              </a:pPr>
              <a:t>‹#›</a:t>
            </a:fld>
            <a:endParaRPr lang="en-US"/>
          </a:p>
        </p:txBody>
      </p:sp>
    </p:spTree>
    <p:extLst>
      <p:ext uri="{BB962C8B-B14F-4D97-AF65-F5344CB8AC3E}">
        <p14:creationId xmlns:p14="http://schemas.microsoft.com/office/powerpoint/2010/main" val="33473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6093936D-93B6-479B-AA1B-6E657AE224C3}"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47866C-B534-42E0-B7A4-A701EB3350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32616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5B4C131-3DAB-4215-B57D-BF5B74E0B8F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5E9D8808-36EF-4154-B958-75DD158EC882}" type="slidenum">
              <a:rPr lang="en-US"/>
              <a:pPr>
                <a:defRPr/>
              </a:pPr>
              <a:t>‹#›</a:t>
            </a:fld>
            <a:endParaRPr lang="en-US"/>
          </a:p>
        </p:txBody>
      </p:sp>
    </p:spTree>
    <p:extLst>
      <p:ext uri="{BB962C8B-B14F-4D97-AF65-F5344CB8AC3E}">
        <p14:creationId xmlns:p14="http://schemas.microsoft.com/office/powerpoint/2010/main" val="16287162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9CA8D60-6A3C-484F-9215-50C73989DFF4}"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B61973C3-5719-4CDC-8E29-7EEB1912DCF5}" type="slidenum">
              <a:rPr lang="en-US"/>
              <a:pPr>
                <a:defRPr/>
              </a:pPr>
              <a:t>‹#›</a:t>
            </a:fld>
            <a:endParaRPr lang="en-US"/>
          </a:p>
        </p:txBody>
      </p:sp>
    </p:spTree>
    <p:extLst>
      <p:ext uri="{BB962C8B-B14F-4D97-AF65-F5344CB8AC3E}">
        <p14:creationId xmlns:p14="http://schemas.microsoft.com/office/powerpoint/2010/main" val="26922188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2DC20F20-FEBD-4CCE-9F22-76D1C1D4C8F1}"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9D82565-ADA1-4680-AA12-7EF247E0E362}" type="slidenum">
              <a:rPr lang="en-US"/>
              <a:pPr>
                <a:defRPr/>
              </a:pPr>
              <a:t>‹#›</a:t>
            </a:fld>
            <a:endParaRPr lang="en-US"/>
          </a:p>
        </p:txBody>
      </p:sp>
    </p:spTree>
    <p:extLst>
      <p:ext uri="{BB962C8B-B14F-4D97-AF65-F5344CB8AC3E}">
        <p14:creationId xmlns:p14="http://schemas.microsoft.com/office/powerpoint/2010/main" val="40699886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BC338C69-FA31-4B63-B08E-940FDDB968E0}"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2AFE129-8A2C-48C9-8094-9C0A0F41F365}" type="slidenum">
              <a:rPr lang="en-US"/>
              <a:pPr>
                <a:defRPr/>
              </a:pPr>
              <a:t>‹#›</a:t>
            </a:fld>
            <a:endParaRPr lang="en-US"/>
          </a:p>
        </p:txBody>
      </p:sp>
    </p:spTree>
    <p:extLst>
      <p:ext uri="{BB962C8B-B14F-4D97-AF65-F5344CB8AC3E}">
        <p14:creationId xmlns:p14="http://schemas.microsoft.com/office/powerpoint/2010/main" val="18808252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E18A06D5-8309-437C-B835-5607FA1CCEFC}"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C43D7C3A-358D-4886-BEEB-E8B3AE340724}" type="slidenum">
              <a:rPr lang="en-US"/>
              <a:pPr>
                <a:defRPr/>
              </a:pPr>
              <a:t>‹#›</a:t>
            </a:fld>
            <a:endParaRPr lang="en-US"/>
          </a:p>
        </p:txBody>
      </p:sp>
    </p:spTree>
    <p:extLst>
      <p:ext uri="{BB962C8B-B14F-4D97-AF65-F5344CB8AC3E}">
        <p14:creationId xmlns:p14="http://schemas.microsoft.com/office/powerpoint/2010/main" val="246169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F3076C44-90B1-463B-8A83-0A1C09D96EDB}"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D95B5ED8-54AA-4CC8-9344-F2E6CCEE3198}" type="slidenum">
              <a:rPr lang="en-US"/>
              <a:pPr>
                <a:defRPr/>
              </a:pPr>
              <a:t>‹#›</a:t>
            </a:fld>
            <a:endParaRPr lang="en-US"/>
          </a:p>
        </p:txBody>
      </p:sp>
    </p:spTree>
    <p:extLst>
      <p:ext uri="{BB962C8B-B14F-4D97-AF65-F5344CB8AC3E}">
        <p14:creationId xmlns:p14="http://schemas.microsoft.com/office/powerpoint/2010/main" val="8432941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A421AD5E-0168-4DA7-BA86-7F846200DE8C}"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19CC2B38-FBE5-4B3B-AC8C-B073289340FE}" type="slidenum">
              <a:rPr lang="en-US"/>
              <a:pPr>
                <a:defRPr/>
              </a:pPr>
              <a:t>‹#›</a:t>
            </a:fld>
            <a:endParaRPr lang="en-US"/>
          </a:p>
        </p:txBody>
      </p:sp>
    </p:spTree>
    <p:extLst>
      <p:ext uri="{BB962C8B-B14F-4D97-AF65-F5344CB8AC3E}">
        <p14:creationId xmlns:p14="http://schemas.microsoft.com/office/powerpoint/2010/main" val="36865139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7946FE52-D1F9-481D-A0C2-27AF4B2832CD}"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14F65D9E-7298-454E-8444-E8319EE32855}" type="slidenum">
              <a:rPr lang="en-US"/>
              <a:pPr>
                <a:defRPr/>
              </a:pPr>
              <a:t>‹#›</a:t>
            </a:fld>
            <a:endParaRPr lang="en-US"/>
          </a:p>
        </p:txBody>
      </p:sp>
    </p:spTree>
    <p:extLst>
      <p:ext uri="{BB962C8B-B14F-4D97-AF65-F5344CB8AC3E}">
        <p14:creationId xmlns:p14="http://schemas.microsoft.com/office/powerpoint/2010/main" val="20290692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AA2388A6-B06D-4693-86C4-5C11C3E35596}"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4CD9026-44A9-43BA-BCFC-EA6C8B316194}" type="slidenum">
              <a:rPr lang="en-US"/>
              <a:pPr>
                <a:defRPr/>
              </a:pPr>
              <a:t>‹#›</a:t>
            </a:fld>
            <a:endParaRPr lang="en-US"/>
          </a:p>
        </p:txBody>
      </p:sp>
    </p:spTree>
    <p:extLst>
      <p:ext uri="{BB962C8B-B14F-4D97-AF65-F5344CB8AC3E}">
        <p14:creationId xmlns:p14="http://schemas.microsoft.com/office/powerpoint/2010/main" val="34674857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E1194C1A-4014-4492-95B8-35846855DE5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4BD7E9F-E14E-4454-948E-9F79CAD299C0}" type="slidenum">
              <a:rPr lang="en-US"/>
              <a:pPr>
                <a:defRPr/>
              </a:pPr>
              <a:t>‹#›</a:t>
            </a:fld>
            <a:endParaRPr lang="en-US"/>
          </a:p>
        </p:txBody>
      </p:sp>
    </p:spTree>
    <p:extLst>
      <p:ext uri="{BB962C8B-B14F-4D97-AF65-F5344CB8AC3E}">
        <p14:creationId xmlns:p14="http://schemas.microsoft.com/office/powerpoint/2010/main" val="199739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78F864E3-8477-4F42-AE49-1F28942E6884}"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0EF8735-9BBA-4287-9980-FE3681C9D2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41475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1D8C1337-5E75-4315-983B-87C33B71E3C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0C2A041-ED3C-4CC6-9EA6-80AA2367B474}" type="slidenum">
              <a:rPr lang="en-US"/>
              <a:pPr>
                <a:defRPr/>
              </a:pPr>
              <a:t>‹#›</a:t>
            </a:fld>
            <a:endParaRPr lang="en-US"/>
          </a:p>
        </p:txBody>
      </p:sp>
    </p:spTree>
    <p:extLst>
      <p:ext uri="{BB962C8B-B14F-4D97-AF65-F5344CB8AC3E}">
        <p14:creationId xmlns:p14="http://schemas.microsoft.com/office/powerpoint/2010/main" val="12747253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0769B252-059E-437C-B2A1-597936E8AEB8}"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4271BA98-2CFA-4BD6-916C-6929FA04E964}" type="slidenum">
              <a:rPr lang="en-US"/>
              <a:pPr>
                <a:defRPr/>
              </a:pPr>
              <a:t>‹#›</a:t>
            </a:fld>
            <a:endParaRPr lang="en-US"/>
          </a:p>
        </p:txBody>
      </p:sp>
    </p:spTree>
    <p:extLst>
      <p:ext uri="{BB962C8B-B14F-4D97-AF65-F5344CB8AC3E}">
        <p14:creationId xmlns:p14="http://schemas.microsoft.com/office/powerpoint/2010/main" val="4518132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5B4C131-3DAB-4215-B57D-BF5B74E0B8F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5E9D8808-36EF-4154-B958-75DD158EC882}" type="slidenum">
              <a:rPr lang="en-US"/>
              <a:pPr>
                <a:defRPr/>
              </a:pPr>
              <a:t>‹#›</a:t>
            </a:fld>
            <a:endParaRPr lang="en-US"/>
          </a:p>
        </p:txBody>
      </p:sp>
    </p:spTree>
    <p:extLst>
      <p:ext uri="{BB962C8B-B14F-4D97-AF65-F5344CB8AC3E}">
        <p14:creationId xmlns:p14="http://schemas.microsoft.com/office/powerpoint/2010/main" val="41200300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9CA8D60-6A3C-484F-9215-50C73989DFF4}"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B61973C3-5719-4CDC-8E29-7EEB1912DCF5}" type="slidenum">
              <a:rPr lang="en-US"/>
              <a:pPr>
                <a:defRPr/>
              </a:pPr>
              <a:t>‹#›</a:t>
            </a:fld>
            <a:endParaRPr lang="en-US"/>
          </a:p>
        </p:txBody>
      </p:sp>
    </p:spTree>
    <p:extLst>
      <p:ext uri="{BB962C8B-B14F-4D97-AF65-F5344CB8AC3E}">
        <p14:creationId xmlns:p14="http://schemas.microsoft.com/office/powerpoint/2010/main" val="23112221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2DC20F20-FEBD-4CCE-9F22-76D1C1D4C8F1}"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9D82565-ADA1-4680-AA12-7EF247E0E362}" type="slidenum">
              <a:rPr lang="en-US"/>
              <a:pPr>
                <a:defRPr/>
              </a:pPr>
              <a:t>‹#›</a:t>
            </a:fld>
            <a:endParaRPr lang="en-US"/>
          </a:p>
        </p:txBody>
      </p:sp>
    </p:spTree>
    <p:extLst>
      <p:ext uri="{BB962C8B-B14F-4D97-AF65-F5344CB8AC3E}">
        <p14:creationId xmlns:p14="http://schemas.microsoft.com/office/powerpoint/2010/main" val="5312523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BC338C69-FA31-4B63-B08E-940FDDB968E0}"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2AFE129-8A2C-48C9-8094-9C0A0F41F365}" type="slidenum">
              <a:rPr lang="en-US"/>
              <a:pPr>
                <a:defRPr/>
              </a:pPr>
              <a:t>‹#›</a:t>
            </a:fld>
            <a:endParaRPr lang="en-US"/>
          </a:p>
        </p:txBody>
      </p:sp>
    </p:spTree>
    <p:extLst>
      <p:ext uri="{BB962C8B-B14F-4D97-AF65-F5344CB8AC3E}">
        <p14:creationId xmlns:p14="http://schemas.microsoft.com/office/powerpoint/2010/main" val="243625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E18A06D5-8309-437C-B835-5607FA1CCEFC}"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C43D7C3A-358D-4886-BEEB-E8B3AE340724}" type="slidenum">
              <a:rPr lang="en-US"/>
              <a:pPr>
                <a:defRPr/>
              </a:pPr>
              <a:t>‹#›</a:t>
            </a:fld>
            <a:endParaRPr lang="en-US"/>
          </a:p>
        </p:txBody>
      </p:sp>
    </p:spTree>
    <p:extLst>
      <p:ext uri="{BB962C8B-B14F-4D97-AF65-F5344CB8AC3E}">
        <p14:creationId xmlns:p14="http://schemas.microsoft.com/office/powerpoint/2010/main" val="40940595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F3076C44-90B1-463B-8A83-0A1C09D96EDB}"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D95B5ED8-54AA-4CC8-9344-F2E6CCEE3198}" type="slidenum">
              <a:rPr lang="en-US"/>
              <a:pPr>
                <a:defRPr/>
              </a:pPr>
              <a:t>‹#›</a:t>
            </a:fld>
            <a:endParaRPr lang="en-US"/>
          </a:p>
        </p:txBody>
      </p:sp>
    </p:spTree>
    <p:extLst>
      <p:ext uri="{BB962C8B-B14F-4D97-AF65-F5344CB8AC3E}">
        <p14:creationId xmlns:p14="http://schemas.microsoft.com/office/powerpoint/2010/main" val="41752463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A421AD5E-0168-4DA7-BA86-7F846200DE8C}"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19CC2B38-FBE5-4B3B-AC8C-B073289340FE}" type="slidenum">
              <a:rPr lang="en-US"/>
              <a:pPr>
                <a:defRPr/>
              </a:pPr>
              <a:t>‹#›</a:t>
            </a:fld>
            <a:endParaRPr lang="en-US"/>
          </a:p>
        </p:txBody>
      </p:sp>
    </p:spTree>
    <p:extLst>
      <p:ext uri="{BB962C8B-B14F-4D97-AF65-F5344CB8AC3E}">
        <p14:creationId xmlns:p14="http://schemas.microsoft.com/office/powerpoint/2010/main" val="33491960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7946FE52-D1F9-481D-A0C2-27AF4B2832CD}"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14F65D9E-7298-454E-8444-E8319EE32855}" type="slidenum">
              <a:rPr lang="en-US"/>
              <a:pPr>
                <a:defRPr/>
              </a:pPr>
              <a:t>‹#›</a:t>
            </a:fld>
            <a:endParaRPr lang="en-US"/>
          </a:p>
        </p:txBody>
      </p:sp>
    </p:spTree>
    <p:extLst>
      <p:ext uri="{BB962C8B-B14F-4D97-AF65-F5344CB8AC3E}">
        <p14:creationId xmlns:p14="http://schemas.microsoft.com/office/powerpoint/2010/main" val="118235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8AFC1EF7-1C21-46A7-B8DA-8150D4D48863}"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CF68524-7FDE-49B8-B6A9-30F8EF7F63B0}" type="slidenum">
              <a:rPr lang="en-US"/>
              <a:pPr>
                <a:defRPr/>
              </a:pPr>
              <a:t>‹#›</a:t>
            </a:fld>
            <a:endParaRPr lang="en-US"/>
          </a:p>
        </p:txBody>
      </p:sp>
    </p:spTree>
    <p:extLst>
      <p:ext uri="{BB962C8B-B14F-4D97-AF65-F5344CB8AC3E}">
        <p14:creationId xmlns:p14="http://schemas.microsoft.com/office/powerpoint/2010/main" val="34005073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AA2388A6-B06D-4693-86C4-5C11C3E35596}"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4CD9026-44A9-43BA-BCFC-EA6C8B316194}" type="slidenum">
              <a:rPr lang="en-US"/>
              <a:pPr>
                <a:defRPr/>
              </a:pPr>
              <a:t>‹#›</a:t>
            </a:fld>
            <a:endParaRPr lang="en-US"/>
          </a:p>
        </p:txBody>
      </p:sp>
    </p:spTree>
    <p:extLst>
      <p:ext uri="{BB962C8B-B14F-4D97-AF65-F5344CB8AC3E}">
        <p14:creationId xmlns:p14="http://schemas.microsoft.com/office/powerpoint/2010/main" val="22839297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E1194C1A-4014-4492-95B8-35846855DE5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4BD7E9F-E14E-4454-948E-9F79CAD299C0}" type="slidenum">
              <a:rPr lang="en-US"/>
              <a:pPr>
                <a:defRPr/>
              </a:pPr>
              <a:t>‹#›</a:t>
            </a:fld>
            <a:endParaRPr lang="en-US"/>
          </a:p>
        </p:txBody>
      </p:sp>
    </p:spTree>
    <p:extLst>
      <p:ext uri="{BB962C8B-B14F-4D97-AF65-F5344CB8AC3E}">
        <p14:creationId xmlns:p14="http://schemas.microsoft.com/office/powerpoint/2010/main" val="35595087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1D8C1337-5E75-4315-983B-87C33B71E3C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0C2A041-ED3C-4CC6-9EA6-80AA2367B474}" type="slidenum">
              <a:rPr lang="en-US"/>
              <a:pPr>
                <a:defRPr/>
              </a:pPr>
              <a:t>‹#›</a:t>
            </a:fld>
            <a:endParaRPr lang="en-US"/>
          </a:p>
        </p:txBody>
      </p:sp>
    </p:spTree>
    <p:extLst>
      <p:ext uri="{BB962C8B-B14F-4D97-AF65-F5344CB8AC3E}">
        <p14:creationId xmlns:p14="http://schemas.microsoft.com/office/powerpoint/2010/main" val="7517811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0769B252-059E-437C-B2A1-597936E8AEB8}"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4271BA98-2CFA-4BD6-916C-6929FA04E964}" type="slidenum">
              <a:rPr lang="en-US"/>
              <a:pPr>
                <a:defRPr/>
              </a:pPr>
              <a:t>‹#›</a:t>
            </a:fld>
            <a:endParaRPr lang="en-US"/>
          </a:p>
        </p:txBody>
      </p:sp>
    </p:spTree>
    <p:extLst>
      <p:ext uri="{BB962C8B-B14F-4D97-AF65-F5344CB8AC3E}">
        <p14:creationId xmlns:p14="http://schemas.microsoft.com/office/powerpoint/2010/main" val="376211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BA448B13-B880-4CB1-94C8-05F83FC76490}"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049C8BE-A8FE-416C-8B9E-790DA171F509}" type="slidenum">
              <a:rPr lang="en-US"/>
              <a:pPr>
                <a:defRPr/>
              </a:pPr>
              <a:t>‹#›</a:t>
            </a:fld>
            <a:endParaRPr lang="en-US"/>
          </a:p>
        </p:txBody>
      </p:sp>
    </p:spTree>
    <p:extLst>
      <p:ext uri="{BB962C8B-B14F-4D97-AF65-F5344CB8AC3E}">
        <p14:creationId xmlns:p14="http://schemas.microsoft.com/office/powerpoint/2010/main" val="313523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E35E7BF7-8321-4B33-8F8F-79AF4C4EEBA7}"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57A2263-6080-48DB-9CA0-60811026753F}" type="slidenum">
              <a:rPr lang="en-US"/>
              <a:pPr>
                <a:defRPr/>
              </a:pPr>
              <a:t>‹#›</a:t>
            </a:fld>
            <a:endParaRPr lang="en-US"/>
          </a:p>
        </p:txBody>
      </p:sp>
    </p:spTree>
    <p:extLst>
      <p:ext uri="{BB962C8B-B14F-4D97-AF65-F5344CB8AC3E}">
        <p14:creationId xmlns:p14="http://schemas.microsoft.com/office/powerpoint/2010/main" val="64506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67E235C8-2C7A-4379-9D8C-DCCD3D164CEF}"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86BCF0A-2AC8-4AB1-A7E4-17A43D6111E6}" type="slidenum">
              <a:rPr lang="en-US"/>
              <a:pPr>
                <a:defRPr/>
              </a:pPr>
              <a:t>‹#›</a:t>
            </a:fld>
            <a:endParaRPr lang="en-US"/>
          </a:p>
        </p:txBody>
      </p:sp>
    </p:spTree>
    <p:extLst>
      <p:ext uri="{BB962C8B-B14F-4D97-AF65-F5344CB8AC3E}">
        <p14:creationId xmlns:p14="http://schemas.microsoft.com/office/powerpoint/2010/main" val="2915849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766D44DB-298B-440F-A827-3F266D367BD1}"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2AA7C4BE-D88D-4BDF-8C81-D4654F342B63}" type="slidenum">
              <a:rPr lang="en-US"/>
              <a:pPr>
                <a:defRPr/>
              </a:pPr>
              <a:t>‹#›</a:t>
            </a:fld>
            <a:endParaRPr lang="en-US"/>
          </a:p>
        </p:txBody>
      </p:sp>
    </p:spTree>
    <p:extLst>
      <p:ext uri="{BB962C8B-B14F-4D97-AF65-F5344CB8AC3E}">
        <p14:creationId xmlns:p14="http://schemas.microsoft.com/office/powerpoint/2010/main" val="3606178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44BD3224-4EAB-4B2A-898C-81ED4D6E7345}"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9DF3871B-C69C-4974-9116-DB9BF267F101}" type="slidenum">
              <a:rPr lang="en-US"/>
              <a:pPr>
                <a:defRPr/>
              </a:pPr>
              <a:t>‹#›</a:t>
            </a:fld>
            <a:endParaRPr lang="en-US"/>
          </a:p>
        </p:txBody>
      </p:sp>
    </p:spTree>
    <p:extLst>
      <p:ext uri="{BB962C8B-B14F-4D97-AF65-F5344CB8AC3E}">
        <p14:creationId xmlns:p14="http://schemas.microsoft.com/office/powerpoint/2010/main" val="150200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04537A-A57A-4445-81A5-F9C2821BBBBC}"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9EB6CF-088A-4AB4-BB42-03E307B3C6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2950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7DDAFC2C-5790-4570-A73F-7F21B8F9FF4A}"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4F572C0F-EFF7-41A2-8B10-4B429B1A99BF}" type="slidenum">
              <a:rPr lang="en-US"/>
              <a:pPr>
                <a:defRPr/>
              </a:pPr>
              <a:t>‹#›</a:t>
            </a:fld>
            <a:endParaRPr lang="en-US"/>
          </a:p>
        </p:txBody>
      </p:sp>
    </p:spTree>
    <p:extLst>
      <p:ext uri="{BB962C8B-B14F-4D97-AF65-F5344CB8AC3E}">
        <p14:creationId xmlns:p14="http://schemas.microsoft.com/office/powerpoint/2010/main" val="1860251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724CE54D-4F13-48B8-9C7A-4BD7FD452FF5}"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D1DAF31D-9627-4CC8-8867-27C4950995B4}" type="slidenum">
              <a:rPr lang="en-US"/>
              <a:pPr>
                <a:defRPr/>
              </a:pPr>
              <a:t>‹#›</a:t>
            </a:fld>
            <a:endParaRPr lang="en-US"/>
          </a:p>
        </p:txBody>
      </p:sp>
    </p:spTree>
    <p:extLst>
      <p:ext uri="{BB962C8B-B14F-4D97-AF65-F5344CB8AC3E}">
        <p14:creationId xmlns:p14="http://schemas.microsoft.com/office/powerpoint/2010/main" val="2519254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FA2F9E36-949D-48D6-97DE-65571AE288F8}"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F5CA4E2-B95C-4863-81F9-9808DAB9CBA2}" type="slidenum">
              <a:rPr lang="en-US"/>
              <a:pPr>
                <a:defRPr/>
              </a:pPr>
              <a:t>‹#›</a:t>
            </a:fld>
            <a:endParaRPr lang="en-US"/>
          </a:p>
        </p:txBody>
      </p:sp>
    </p:spTree>
    <p:extLst>
      <p:ext uri="{BB962C8B-B14F-4D97-AF65-F5344CB8AC3E}">
        <p14:creationId xmlns:p14="http://schemas.microsoft.com/office/powerpoint/2010/main" val="736678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A65BD08-08F7-4144-A076-AE12ADA87436}"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2C9C120-D7BD-4079-B550-94D61D533CF5}" type="slidenum">
              <a:rPr lang="en-US"/>
              <a:pPr>
                <a:defRPr/>
              </a:pPr>
              <a:t>‹#›</a:t>
            </a:fld>
            <a:endParaRPr lang="en-US"/>
          </a:p>
        </p:txBody>
      </p:sp>
    </p:spTree>
    <p:extLst>
      <p:ext uri="{BB962C8B-B14F-4D97-AF65-F5344CB8AC3E}">
        <p14:creationId xmlns:p14="http://schemas.microsoft.com/office/powerpoint/2010/main" val="312565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5444CE5-497A-400F-9EE7-3BCD3DB0CB2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A6434DE-B676-46E5-8E87-8CABD778875B}" type="slidenum">
              <a:rPr lang="en-US"/>
              <a:pPr>
                <a:defRPr/>
              </a:pPr>
              <a:t>‹#›</a:t>
            </a:fld>
            <a:endParaRPr lang="en-US"/>
          </a:p>
        </p:txBody>
      </p:sp>
    </p:spTree>
    <p:extLst>
      <p:ext uri="{BB962C8B-B14F-4D97-AF65-F5344CB8AC3E}">
        <p14:creationId xmlns:p14="http://schemas.microsoft.com/office/powerpoint/2010/main" val="922796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083F3758-96D2-442E-8664-D48454A3F1E0}"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38B504FD-C80D-4969-BBDA-892C606A69A1}" type="slidenum">
              <a:rPr lang="en-US"/>
              <a:pPr>
                <a:defRPr/>
              </a:pPr>
              <a:t>‹#›</a:t>
            </a:fld>
            <a:endParaRPr lang="en-US"/>
          </a:p>
        </p:txBody>
      </p:sp>
    </p:spTree>
    <p:extLst>
      <p:ext uri="{BB962C8B-B14F-4D97-AF65-F5344CB8AC3E}">
        <p14:creationId xmlns:p14="http://schemas.microsoft.com/office/powerpoint/2010/main" val="2038961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9EF9D6-0FA7-4498-AD14-1158D9A98FEB}" type="slidenum">
              <a:rPr lang="vi-VN"/>
              <a:pPr/>
              <a:t>‹#›</a:t>
            </a:fld>
            <a:endParaRPr lang="vi-VN"/>
          </a:p>
        </p:txBody>
      </p:sp>
    </p:spTree>
    <p:extLst>
      <p:ext uri="{BB962C8B-B14F-4D97-AF65-F5344CB8AC3E}">
        <p14:creationId xmlns:p14="http://schemas.microsoft.com/office/powerpoint/2010/main" val="3953405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116AC9B-9ECA-41E2-A5A6-A4DE878BAC76}" type="slidenum">
              <a:rPr lang="vi-VN"/>
              <a:pPr/>
              <a:t>‹#›</a:t>
            </a:fld>
            <a:endParaRPr lang="vi-VN"/>
          </a:p>
        </p:txBody>
      </p:sp>
    </p:spTree>
    <p:extLst>
      <p:ext uri="{BB962C8B-B14F-4D97-AF65-F5344CB8AC3E}">
        <p14:creationId xmlns:p14="http://schemas.microsoft.com/office/powerpoint/2010/main" val="3597065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D3FE48A-0525-4103-943B-B25EEEF356DD}" type="slidenum">
              <a:rPr lang="vi-VN"/>
              <a:pPr/>
              <a:t>‹#›</a:t>
            </a:fld>
            <a:endParaRPr lang="vi-VN"/>
          </a:p>
        </p:txBody>
      </p:sp>
    </p:spTree>
    <p:extLst>
      <p:ext uri="{BB962C8B-B14F-4D97-AF65-F5344CB8AC3E}">
        <p14:creationId xmlns:p14="http://schemas.microsoft.com/office/powerpoint/2010/main" val="3853676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5AF7385-F41E-4AF4-9580-DEE5A2C39504}" type="slidenum">
              <a:rPr lang="vi-VN"/>
              <a:pPr/>
              <a:t>‹#›</a:t>
            </a:fld>
            <a:endParaRPr lang="vi-VN"/>
          </a:p>
        </p:txBody>
      </p:sp>
    </p:spTree>
    <p:extLst>
      <p:ext uri="{BB962C8B-B14F-4D97-AF65-F5344CB8AC3E}">
        <p14:creationId xmlns:p14="http://schemas.microsoft.com/office/powerpoint/2010/main" val="274479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EFBBD9-9EA6-476A-AC79-DC37A816C98A}"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C5CCD6-5BB6-4C12-B4E0-AFF2F9FEB8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3673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1A732521-1933-41BC-A8C4-CE4F9336AD9D}" type="slidenum">
              <a:rPr lang="vi-VN"/>
              <a:pPr/>
              <a:t>‹#›</a:t>
            </a:fld>
            <a:endParaRPr lang="vi-VN"/>
          </a:p>
        </p:txBody>
      </p:sp>
    </p:spTree>
    <p:extLst>
      <p:ext uri="{BB962C8B-B14F-4D97-AF65-F5344CB8AC3E}">
        <p14:creationId xmlns:p14="http://schemas.microsoft.com/office/powerpoint/2010/main" val="1257236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82AC2A1F-FD0B-46B5-AF4A-909E7300EEB7}" type="slidenum">
              <a:rPr lang="vi-VN"/>
              <a:pPr/>
              <a:t>‹#›</a:t>
            </a:fld>
            <a:endParaRPr lang="vi-VN"/>
          </a:p>
        </p:txBody>
      </p:sp>
    </p:spTree>
    <p:extLst>
      <p:ext uri="{BB962C8B-B14F-4D97-AF65-F5344CB8AC3E}">
        <p14:creationId xmlns:p14="http://schemas.microsoft.com/office/powerpoint/2010/main" val="3404419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51FAFFE6-A35E-4DE2-A7FF-16BDFF84793E}" type="slidenum">
              <a:rPr lang="vi-VN"/>
              <a:pPr/>
              <a:t>‹#›</a:t>
            </a:fld>
            <a:endParaRPr lang="vi-VN"/>
          </a:p>
        </p:txBody>
      </p:sp>
    </p:spTree>
    <p:extLst>
      <p:ext uri="{BB962C8B-B14F-4D97-AF65-F5344CB8AC3E}">
        <p14:creationId xmlns:p14="http://schemas.microsoft.com/office/powerpoint/2010/main" val="2036997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D6F2CFB0-941E-4A32-A034-74BEC8EFFD8C}" type="slidenum">
              <a:rPr lang="vi-VN"/>
              <a:pPr/>
              <a:t>‹#›</a:t>
            </a:fld>
            <a:endParaRPr lang="vi-VN"/>
          </a:p>
        </p:txBody>
      </p:sp>
    </p:spTree>
    <p:extLst>
      <p:ext uri="{BB962C8B-B14F-4D97-AF65-F5344CB8AC3E}">
        <p14:creationId xmlns:p14="http://schemas.microsoft.com/office/powerpoint/2010/main" val="1192474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D817540C-B995-42CB-BB03-884BC7A68C4F}" type="slidenum">
              <a:rPr lang="vi-VN"/>
              <a:pPr/>
              <a:t>‹#›</a:t>
            </a:fld>
            <a:endParaRPr lang="vi-VN"/>
          </a:p>
        </p:txBody>
      </p:sp>
    </p:spTree>
    <p:extLst>
      <p:ext uri="{BB962C8B-B14F-4D97-AF65-F5344CB8AC3E}">
        <p14:creationId xmlns:p14="http://schemas.microsoft.com/office/powerpoint/2010/main" val="2415235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E42D1F-42D6-4283-BF34-DACFD85A319E}" type="slidenum">
              <a:rPr lang="vi-VN"/>
              <a:pPr/>
              <a:t>‹#›</a:t>
            </a:fld>
            <a:endParaRPr lang="vi-VN"/>
          </a:p>
        </p:txBody>
      </p:sp>
    </p:spTree>
    <p:extLst>
      <p:ext uri="{BB962C8B-B14F-4D97-AF65-F5344CB8AC3E}">
        <p14:creationId xmlns:p14="http://schemas.microsoft.com/office/powerpoint/2010/main" val="3233319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85C9BD1-D59A-443B-829C-A6739B5CE598}" type="slidenum">
              <a:rPr lang="vi-VN"/>
              <a:pPr/>
              <a:t>‹#›</a:t>
            </a:fld>
            <a:endParaRPr lang="vi-VN"/>
          </a:p>
        </p:txBody>
      </p:sp>
    </p:spTree>
    <p:extLst>
      <p:ext uri="{BB962C8B-B14F-4D97-AF65-F5344CB8AC3E}">
        <p14:creationId xmlns:p14="http://schemas.microsoft.com/office/powerpoint/2010/main" val="3881447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8AFC1EF7-1C21-46A7-B8DA-8150D4D48863}"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CF68524-7FDE-49B8-B6A9-30F8EF7F63B0}" type="slidenum">
              <a:rPr lang="en-US"/>
              <a:pPr>
                <a:defRPr/>
              </a:pPr>
              <a:t>‹#›</a:t>
            </a:fld>
            <a:endParaRPr lang="en-US"/>
          </a:p>
        </p:txBody>
      </p:sp>
    </p:spTree>
    <p:extLst>
      <p:ext uri="{BB962C8B-B14F-4D97-AF65-F5344CB8AC3E}">
        <p14:creationId xmlns:p14="http://schemas.microsoft.com/office/powerpoint/2010/main" val="1344457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BA448B13-B880-4CB1-94C8-05F83FC76490}"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049C8BE-A8FE-416C-8B9E-790DA171F509}" type="slidenum">
              <a:rPr lang="en-US"/>
              <a:pPr>
                <a:defRPr/>
              </a:pPr>
              <a:t>‹#›</a:t>
            </a:fld>
            <a:endParaRPr lang="en-US"/>
          </a:p>
        </p:txBody>
      </p:sp>
    </p:spTree>
    <p:extLst>
      <p:ext uri="{BB962C8B-B14F-4D97-AF65-F5344CB8AC3E}">
        <p14:creationId xmlns:p14="http://schemas.microsoft.com/office/powerpoint/2010/main" val="3866879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E35E7BF7-8321-4B33-8F8F-79AF4C4EEBA7}"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57A2263-6080-48DB-9CA0-60811026753F}" type="slidenum">
              <a:rPr lang="en-US"/>
              <a:pPr>
                <a:defRPr/>
              </a:pPr>
              <a:t>‹#›</a:t>
            </a:fld>
            <a:endParaRPr lang="en-US"/>
          </a:p>
        </p:txBody>
      </p:sp>
    </p:spTree>
    <p:extLst>
      <p:ext uri="{BB962C8B-B14F-4D97-AF65-F5344CB8AC3E}">
        <p14:creationId xmlns:p14="http://schemas.microsoft.com/office/powerpoint/2010/main" val="178297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0D406F-20B4-4E44-8F44-7165DE4AD03C}"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3138F6-E4CA-484E-AD2F-98AE45BA265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8599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67E235C8-2C7A-4379-9D8C-DCCD3D164CEF}"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86BCF0A-2AC8-4AB1-A7E4-17A43D6111E6}" type="slidenum">
              <a:rPr lang="en-US"/>
              <a:pPr>
                <a:defRPr/>
              </a:pPr>
              <a:t>‹#›</a:t>
            </a:fld>
            <a:endParaRPr lang="en-US"/>
          </a:p>
        </p:txBody>
      </p:sp>
    </p:spTree>
    <p:extLst>
      <p:ext uri="{BB962C8B-B14F-4D97-AF65-F5344CB8AC3E}">
        <p14:creationId xmlns:p14="http://schemas.microsoft.com/office/powerpoint/2010/main" val="158132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766D44DB-298B-440F-A827-3F266D367BD1}"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2AA7C4BE-D88D-4BDF-8C81-D4654F342B63}" type="slidenum">
              <a:rPr lang="en-US"/>
              <a:pPr>
                <a:defRPr/>
              </a:pPr>
              <a:t>‹#›</a:t>
            </a:fld>
            <a:endParaRPr lang="en-US"/>
          </a:p>
        </p:txBody>
      </p:sp>
    </p:spTree>
    <p:extLst>
      <p:ext uri="{BB962C8B-B14F-4D97-AF65-F5344CB8AC3E}">
        <p14:creationId xmlns:p14="http://schemas.microsoft.com/office/powerpoint/2010/main" val="3834731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44BD3224-4EAB-4B2A-898C-81ED4D6E7345}"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9DF3871B-C69C-4974-9116-DB9BF267F101}" type="slidenum">
              <a:rPr lang="en-US"/>
              <a:pPr>
                <a:defRPr/>
              </a:pPr>
              <a:t>‹#›</a:t>
            </a:fld>
            <a:endParaRPr lang="en-US"/>
          </a:p>
        </p:txBody>
      </p:sp>
    </p:spTree>
    <p:extLst>
      <p:ext uri="{BB962C8B-B14F-4D97-AF65-F5344CB8AC3E}">
        <p14:creationId xmlns:p14="http://schemas.microsoft.com/office/powerpoint/2010/main" val="163070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7DDAFC2C-5790-4570-A73F-7F21B8F9FF4A}"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4F572C0F-EFF7-41A2-8B10-4B429B1A99BF}" type="slidenum">
              <a:rPr lang="en-US"/>
              <a:pPr>
                <a:defRPr/>
              </a:pPr>
              <a:t>‹#›</a:t>
            </a:fld>
            <a:endParaRPr lang="en-US"/>
          </a:p>
        </p:txBody>
      </p:sp>
    </p:spTree>
    <p:extLst>
      <p:ext uri="{BB962C8B-B14F-4D97-AF65-F5344CB8AC3E}">
        <p14:creationId xmlns:p14="http://schemas.microsoft.com/office/powerpoint/2010/main" val="12838814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724CE54D-4F13-48B8-9C7A-4BD7FD452FF5}"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D1DAF31D-9627-4CC8-8867-27C4950995B4}" type="slidenum">
              <a:rPr lang="en-US"/>
              <a:pPr>
                <a:defRPr/>
              </a:pPr>
              <a:t>‹#›</a:t>
            </a:fld>
            <a:endParaRPr lang="en-US"/>
          </a:p>
        </p:txBody>
      </p:sp>
    </p:spTree>
    <p:extLst>
      <p:ext uri="{BB962C8B-B14F-4D97-AF65-F5344CB8AC3E}">
        <p14:creationId xmlns:p14="http://schemas.microsoft.com/office/powerpoint/2010/main" val="1822453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FA2F9E36-949D-48D6-97DE-65571AE288F8}"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F5CA4E2-B95C-4863-81F9-9808DAB9CBA2}" type="slidenum">
              <a:rPr lang="en-US"/>
              <a:pPr>
                <a:defRPr/>
              </a:pPr>
              <a:t>‹#›</a:t>
            </a:fld>
            <a:endParaRPr lang="en-US"/>
          </a:p>
        </p:txBody>
      </p:sp>
    </p:spTree>
    <p:extLst>
      <p:ext uri="{BB962C8B-B14F-4D97-AF65-F5344CB8AC3E}">
        <p14:creationId xmlns:p14="http://schemas.microsoft.com/office/powerpoint/2010/main" val="252461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A65BD08-08F7-4144-A076-AE12ADA87436}"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2C9C120-D7BD-4079-B550-94D61D533CF5}" type="slidenum">
              <a:rPr lang="en-US"/>
              <a:pPr>
                <a:defRPr/>
              </a:pPr>
              <a:t>‹#›</a:t>
            </a:fld>
            <a:endParaRPr lang="en-US"/>
          </a:p>
        </p:txBody>
      </p:sp>
    </p:spTree>
    <p:extLst>
      <p:ext uri="{BB962C8B-B14F-4D97-AF65-F5344CB8AC3E}">
        <p14:creationId xmlns:p14="http://schemas.microsoft.com/office/powerpoint/2010/main" val="3920422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5444CE5-497A-400F-9EE7-3BCD3DB0CB2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A6434DE-B676-46E5-8E87-8CABD778875B}" type="slidenum">
              <a:rPr lang="en-US"/>
              <a:pPr>
                <a:defRPr/>
              </a:pPr>
              <a:t>‹#›</a:t>
            </a:fld>
            <a:endParaRPr lang="en-US"/>
          </a:p>
        </p:txBody>
      </p:sp>
    </p:spTree>
    <p:extLst>
      <p:ext uri="{BB962C8B-B14F-4D97-AF65-F5344CB8AC3E}">
        <p14:creationId xmlns:p14="http://schemas.microsoft.com/office/powerpoint/2010/main" val="734323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083F3758-96D2-442E-8664-D48454A3F1E0}"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38B504FD-C80D-4969-BBDA-892C606A69A1}" type="slidenum">
              <a:rPr lang="en-US"/>
              <a:pPr>
                <a:defRPr/>
              </a:pPr>
              <a:t>‹#›</a:t>
            </a:fld>
            <a:endParaRPr lang="en-US"/>
          </a:p>
        </p:txBody>
      </p:sp>
    </p:spTree>
    <p:extLst>
      <p:ext uri="{BB962C8B-B14F-4D97-AF65-F5344CB8AC3E}">
        <p14:creationId xmlns:p14="http://schemas.microsoft.com/office/powerpoint/2010/main" val="2739811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8AFC1EF7-1C21-46A7-B8DA-8150D4D48863}"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CF68524-7FDE-49B8-B6A9-30F8EF7F63B0}" type="slidenum">
              <a:rPr lang="en-US"/>
              <a:pPr>
                <a:defRPr/>
              </a:pPr>
              <a:t>‹#›</a:t>
            </a:fld>
            <a:endParaRPr lang="en-US"/>
          </a:p>
        </p:txBody>
      </p:sp>
    </p:spTree>
    <p:extLst>
      <p:ext uri="{BB962C8B-B14F-4D97-AF65-F5344CB8AC3E}">
        <p14:creationId xmlns:p14="http://schemas.microsoft.com/office/powerpoint/2010/main" val="271359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86506C-6EF1-4AB2-8B53-267A397F073F}"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9F88C1-7DA4-4F53-9198-8AF79D80E5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544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BA448B13-B880-4CB1-94C8-05F83FC76490}"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049C8BE-A8FE-416C-8B9E-790DA171F509}" type="slidenum">
              <a:rPr lang="en-US"/>
              <a:pPr>
                <a:defRPr/>
              </a:pPr>
              <a:t>‹#›</a:t>
            </a:fld>
            <a:endParaRPr lang="en-US"/>
          </a:p>
        </p:txBody>
      </p:sp>
    </p:spTree>
    <p:extLst>
      <p:ext uri="{BB962C8B-B14F-4D97-AF65-F5344CB8AC3E}">
        <p14:creationId xmlns:p14="http://schemas.microsoft.com/office/powerpoint/2010/main" val="654083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E35E7BF7-8321-4B33-8F8F-79AF4C4EEBA7}"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57A2263-6080-48DB-9CA0-60811026753F}" type="slidenum">
              <a:rPr lang="en-US"/>
              <a:pPr>
                <a:defRPr/>
              </a:pPr>
              <a:t>‹#›</a:t>
            </a:fld>
            <a:endParaRPr lang="en-US"/>
          </a:p>
        </p:txBody>
      </p:sp>
    </p:spTree>
    <p:extLst>
      <p:ext uri="{BB962C8B-B14F-4D97-AF65-F5344CB8AC3E}">
        <p14:creationId xmlns:p14="http://schemas.microsoft.com/office/powerpoint/2010/main" val="2112393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67E235C8-2C7A-4379-9D8C-DCCD3D164CEF}"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86BCF0A-2AC8-4AB1-A7E4-17A43D6111E6}" type="slidenum">
              <a:rPr lang="en-US"/>
              <a:pPr>
                <a:defRPr/>
              </a:pPr>
              <a:t>‹#›</a:t>
            </a:fld>
            <a:endParaRPr lang="en-US"/>
          </a:p>
        </p:txBody>
      </p:sp>
    </p:spTree>
    <p:extLst>
      <p:ext uri="{BB962C8B-B14F-4D97-AF65-F5344CB8AC3E}">
        <p14:creationId xmlns:p14="http://schemas.microsoft.com/office/powerpoint/2010/main" val="4241703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766D44DB-298B-440F-A827-3F266D367BD1}"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2AA7C4BE-D88D-4BDF-8C81-D4654F342B63}" type="slidenum">
              <a:rPr lang="en-US"/>
              <a:pPr>
                <a:defRPr/>
              </a:pPr>
              <a:t>‹#›</a:t>
            </a:fld>
            <a:endParaRPr lang="en-US"/>
          </a:p>
        </p:txBody>
      </p:sp>
    </p:spTree>
    <p:extLst>
      <p:ext uri="{BB962C8B-B14F-4D97-AF65-F5344CB8AC3E}">
        <p14:creationId xmlns:p14="http://schemas.microsoft.com/office/powerpoint/2010/main" val="335752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44BD3224-4EAB-4B2A-898C-81ED4D6E7345}"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9DF3871B-C69C-4974-9116-DB9BF267F101}" type="slidenum">
              <a:rPr lang="en-US"/>
              <a:pPr>
                <a:defRPr/>
              </a:pPr>
              <a:t>‹#›</a:t>
            </a:fld>
            <a:endParaRPr lang="en-US"/>
          </a:p>
        </p:txBody>
      </p:sp>
    </p:spTree>
    <p:extLst>
      <p:ext uri="{BB962C8B-B14F-4D97-AF65-F5344CB8AC3E}">
        <p14:creationId xmlns:p14="http://schemas.microsoft.com/office/powerpoint/2010/main" val="2866928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7DDAFC2C-5790-4570-A73F-7F21B8F9FF4A}"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4F572C0F-EFF7-41A2-8B10-4B429B1A99BF}" type="slidenum">
              <a:rPr lang="en-US"/>
              <a:pPr>
                <a:defRPr/>
              </a:pPr>
              <a:t>‹#›</a:t>
            </a:fld>
            <a:endParaRPr lang="en-US"/>
          </a:p>
        </p:txBody>
      </p:sp>
    </p:spTree>
    <p:extLst>
      <p:ext uri="{BB962C8B-B14F-4D97-AF65-F5344CB8AC3E}">
        <p14:creationId xmlns:p14="http://schemas.microsoft.com/office/powerpoint/2010/main" val="326816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724CE54D-4F13-48B8-9C7A-4BD7FD452FF5}"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D1DAF31D-9627-4CC8-8867-27C4950995B4}" type="slidenum">
              <a:rPr lang="en-US"/>
              <a:pPr>
                <a:defRPr/>
              </a:pPr>
              <a:t>‹#›</a:t>
            </a:fld>
            <a:endParaRPr lang="en-US"/>
          </a:p>
        </p:txBody>
      </p:sp>
    </p:spTree>
    <p:extLst>
      <p:ext uri="{BB962C8B-B14F-4D97-AF65-F5344CB8AC3E}">
        <p14:creationId xmlns:p14="http://schemas.microsoft.com/office/powerpoint/2010/main" val="3309564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FA2F9E36-949D-48D6-97DE-65571AE288F8}"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F5CA4E2-B95C-4863-81F9-9808DAB9CBA2}" type="slidenum">
              <a:rPr lang="en-US"/>
              <a:pPr>
                <a:defRPr/>
              </a:pPr>
              <a:t>‹#›</a:t>
            </a:fld>
            <a:endParaRPr lang="en-US"/>
          </a:p>
        </p:txBody>
      </p:sp>
    </p:spTree>
    <p:extLst>
      <p:ext uri="{BB962C8B-B14F-4D97-AF65-F5344CB8AC3E}">
        <p14:creationId xmlns:p14="http://schemas.microsoft.com/office/powerpoint/2010/main" val="39939108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A65BD08-08F7-4144-A076-AE12ADA87436}"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2C9C120-D7BD-4079-B550-94D61D533CF5}" type="slidenum">
              <a:rPr lang="en-US"/>
              <a:pPr>
                <a:defRPr/>
              </a:pPr>
              <a:t>‹#›</a:t>
            </a:fld>
            <a:endParaRPr lang="en-US"/>
          </a:p>
        </p:txBody>
      </p:sp>
    </p:spTree>
    <p:extLst>
      <p:ext uri="{BB962C8B-B14F-4D97-AF65-F5344CB8AC3E}">
        <p14:creationId xmlns:p14="http://schemas.microsoft.com/office/powerpoint/2010/main" val="169378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55444CE5-497A-400F-9EE7-3BCD3DB0CB2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1A6434DE-B676-46E5-8E87-8CABD778875B}" type="slidenum">
              <a:rPr lang="en-US"/>
              <a:pPr>
                <a:defRPr/>
              </a:pPr>
              <a:t>‹#›</a:t>
            </a:fld>
            <a:endParaRPr lang="en-US"/>
          </a:p>
        </p:txBody>
      </p:sp>
    </p:spTree>
    <p:extLst>
      <p:ext uri="{BB962C8B-B14F-4D97-AF65-F5344CB8AC3E}">
        <p14:creationId xmlns:p14="http://schemas.microsoft.com/office/powerpoint/2010/main" val="17936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F7D47E-79C7-44EB-8128-FCDB6EE7DF89}"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546069-F98F-4B5E-B2C0-E8752E2E9E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1077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083F3758-96D2-442E-8664-D48454A3F1E0}"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38B504FD-C80D-4969-BBDA-892C606A69A1}" type="slidenum">
              <a:rPr lang="en-US"/>
              <a:pPr>
                <a:defRPr/>
              </a:pPr>
              <a:t>‹#›</a:t>
            </a:fld>
            <a:endParaRPr lang="en-US"/>
          </a:p>
        </p:txBody>
      </p:sp>
    </p:spTree>
    <p:extLst>
      <p:ext uri="{BB962C8B-B14F-4D97-AF65-F5344CB8AC3E}">
        <p14:creationId xmlns:p14="http://schemas.microsoft.com/office/powerpoint/2010/main" val="2069674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93DBF401-6158-48DD-8687-AF599D0B358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7592032B-D1F9-492E-91AB-E01BFDD6CDCB}" type="slidenum">
              <a:rPr lang="en-US"/>
              <a:pPr>
                <a:defRPr/>
              </a:pPr>
              <a:t>‹#›</a:t>
            </a:fld>
            <a:endParaRPr lang="en-US"/>
          </a:p>
        </p:txBody>
      </p:sp>
    </p:spTree>
    <p:extLst>
      <p:ext uri="{BB962C8B-B14F-4D97-AF65-F5344CB8AC3E}">
        <p14:creationId xmlns:p14="http://schemas.microsoft.com/office/powerpoint/2010/main" val="37393486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60618ED2-6860-466A-839A-C03EEACAF702}"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3C6A476-631F-4B9A-83E1-860916370C67}" type="slidenum">
              <a:rPr lang="en-US"/>
              <a:pPr>
                <a:defRPr/>
              </a:pPr>
              <a:t>‹#›</a:t>
            </a:fld>
            <a:endParaRPr lang="en-US"/>
          </a:p>
        </p:txBody>
      </p:sp>
    </p:spTree>
    <p:extLst>
      <p:ext uri="{BB962C8B-B14F-4D97-AF65-F5344CB8AC3E}">
        <p14:creationId xmlns:p14="http://schemas.microsoft.com/office/powerpoint/2010/main" val="2457810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44CCB2FF-A3F5-43CD-B4E5-B69DD130AD61}"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A4A8260C-13E6-402A-B7E3-351181B4CBB0}" type="slidenum">
              <a:rPr lang="en-US"/>
              <a:pPr>
                <a:defRPr/>
              </a:pPr>
              <a:t>‹#›</a:t>
            </a:fld>
            <a:endParaRPr lang="en-US"/>
          </a:p>
        </p:txBody>
      </p:sp>
    </p:spTree>
    <p:extLst>
      <p:ext uri="{BB962C8B-B14F-4D97-AF65-F5344CB8AC3E}">
        <p14:creationId xmlns:p14="http://schemas.microsoft.com/office/powerpoint/2010/main" val="37710965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96F2C3F7-94A3-46B6-AB96-7A8AC1871FAC}"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202453A2-5AF4-4EC5-937F-B07CEA158154}" type="slidenum">
              <a:rPr lang="en-US"/>
              <a:pPr>
                <a:defRPr/>
              </a:pPr>
              <a:t>‹#›</a:t>
            </a:fld>
            <a:endParaRPr lang="en-US"/>
          </a:p>
        </p:txBody>
      </p:sp>
    </p:spTree>
    <p:extLst>
      <p:ext uri="{BB962C8B-B14F-4D97-AF65-F5344CB8AC3E}">
        <p14:creationId xmlns:p14="http://schemas.microsoft.com/office/powerpoint/2010/main" val="725516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28C2F934-3604-49EB-80D5-B02EAB028630}"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126716F3-58FF-4606-B623-B8CC6A81D3CA}" type="slidenum">
              <a:rPr lang="en-US"/>
              <a:pPr>
                <a:defRPr/>
              </a:pPr>
              <a:t>‹#›</a:t>
            </a:fld>
            <a:endParaRPr lang="en-US"/>
          </a:p>
        </p:txBody>
      </p:sp>
    </p:spTree>
    <p:extLst>
      <p:ext uri="{BB962C8B-B14F-4D97-AF65-F5344CB8AC3E}">
        <p14:creationId xmlns:p14="http://schemas.microsoft.com/office/powerpoint/2010/main" val="42136638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B1D22BAD-F53C-407C-BC20-021ABCD1E88B}"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6064E2D4-7370-4F94-9BC3-42F93F58BB7B}" type="slidenum">
              <a:rPr lang="en-US"/>
              <a:pPr>
                <a:defRPr/>
              </a:pPr>
              <a:t>‹#›</a:t>
            </a:fld>
            <a:endParaRPr lang="en-US"/>
          </a:p>
        </p:txBody>
      </p:sp>
    </p:spTree>
    <p:extLst>
      <p:ext uri="{BB962C8B-B14F-4D97-AF65-F5344CB8AC3E}">
        <p14:creationId xmlns:p14="http://schemas.microsoft.com/office/powerpoint/2010/main" val="5665815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49D640D6-92DD-4B40-8B22-6B4F90F245DA}"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6B07F878-61D9-4793-9513-B36BEFE62EC9}" type="slidenum">
              <a:rPr lang="en-US"/>
              <a:pPr>
                <a:defRPr/>
              </a:pPr>
              <a:t>‹#›</a:t>
            </a:fld>
            <a:endParaRPr lang="en-US"/>
          </a:p>
        </p:txBody>
      </p:sp>
    </p:spTree>
    <p:extLst>
      <p:ext uri="{BB962C8B-B14F-4D97-AF65-F5344CB8AC3E}">
        <p14:creationId xmlns:p14="http://schemas.microsoft.com/office/powerpoint/2010/main" val="10030598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50976959-CE93-4815-BFC6-C43BC9014484}"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1F523643-D501-41C8-967F-8D6C264E848A}" type="slidenum">
              <a:rPr lang="en-US"/>
              <a:pPr>
                <a:defRPr/>
              </a:pPr>
              <a:t>‹#›</a:t>
            </a:fld>
            <a:endParaRPr lang="en-US"/>
          </a:p>
        </p:txBody>
      </p:sp>
    </p:spTree>
    <p:extLst>
      <p:ext uri="{BB962C8B-B14F-4D97-AF65-F5344CB8AC3E}">
        <p14:creationId xmlns:p14="http://schemas.microsoft.com/office/powerpoint/2010/main" val="37770752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1598E5C0-EAD6-4F05-BB56-00942C10B813}"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4DECCFD5-5182-4B24-B1B0-A58630A421DD}" type="slidenum">
              <a:rPr lang="en-US"/>
              <a:pPr>
                <a:defRPr/>
              </a:pPr>
              <a:t>‹#›</a:t>
            </a:fld>
            <a:endParaRPr lang="en-US"/>
          </a:p>
        </p:txBody>
      </p:sp>
    </p:spTree>
    <p:extLst>
      <p:ext uri="{BB962C8B-B14F-4D97-AF65-F5344CB8AC3E}">
        <p14:creationId xmlns:p14="http://schemas.microsoft.com/office/powerpoint/2010/main" val="319697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C3FC82-65E1-4749-AF69-DB52C8310802}"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0F9D04C-AAFB-48E2-B476-9E114BA320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75491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382E94B5-D17E-41DE-87CE-8F473AB0B2BE}"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B409D66-7A36-4C82-99DD-40C940E4111A}" type="slidenum">
              <a:rPr lang="en-US"/>
              <a:pPr>
                <a:defRPr/>
              </a:pPr>
              <a:t>‹#›</a:t>
            </a:fld>
            <a:endParaRPr lang="en-US"/>
          </a:p>
        </p:txBody>
      </p:sp>
    </p:spTree>
    <p:extLst>
      <p:ext uri="{BB962C8B-B14F-4D97-AF65-F5344CB8AC3E}">
        <p14:creationId xmlns:p14="http://schemas.microsoft.com/office/powerpoint/2010/main" val="2358718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21986DDC-9D1C-4192-8686-2A27788BC77F}"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E722240D-E6F7-4F2E-9638-DC7A79C9DBC4}" type="slidenum">
              <a:rPr lang="en-US"/>
              <a:pPr>
                <a:defRPr/>
              </a:pPr>
              <a:t>‹#›</a:t>
            </a:fld>
            <a:endParaRPr lang="en-US"/>
          </a:p>
        </p:txBody>
      </p:sp>
    </p:spTree>
    <p:extLst>
      <p:ext uri="{BB962C8B-B14F-4D97-AF65-F5344CB8AC3E}">
        <p14:creationId xmlns:p14="http://schemas.microsoft.com/office/powerpoint/2010/main" val="19001189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37FED3A8-FE0D-482D-B600-B07071BB9F7C}"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F802A5E9-4814-45C9-B6BC-D97E383CD562}" type="slidenum">
              <a:rPr lang="en-US"/>
              <a:pPr>
                <a:defRPr/>
              </a:pPr>
              <a:t>‹#›</a:t>
            </a:fld>
            <a:endParaRPr lang="en-US"/>
          </a:p>
        </p:txBody>
      </p:sp>
    </p:spTree>
    <p:extLst>
      <p:ext uri="{BB962C8B-B14F-4D97-AF65-F5344CB8AC3E}">
        <p14:creationId xmlns:p14="http://schemas.microsoft.com/office/powerpoint/2010/main" val="2549176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84DE5D1-EC26-48AE-AE0E-C22B6F3AD77A}"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05D3103-D16F-429C-AC55-FB74BAE318E4}" type="slidenum">
              <a:rPr lang="en-US"/>
              <a:pPr>
                <a:defRPr/>
              </a:pPr>
              <a:t>‹#›</a:t>
            </a:fld>
            <a:endParaRPr lang="en-US"/>
          </a:p>
        </p:txBody>
      </p:sp>
    </p:spTree>
    <p:extLst>
      <p:ext uri="{BB962C8B-B14F-4D97-AF65-F5344CB8AC3E}">
        <p14:creationId xmlns:p14="http://schemas.microsoft.com/office/powerpoint/2010/main" val="3230347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B4CB772-547E-42A2-BEF2-7494BE39A68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98ACEC4-68FD-41BF-BE0B-CF6B53424917}" type="slidenum">
              <a:rPr lang="en-US"/>
              <a:pPr>
                <a:defRPr/>
              </a:pPr>
              <a:t>‹#›</a:t>
            </a:fld>
            <a:endParaRPr lang="en-US"/>
          </a:p>
        </p:txBody>
      </p:sp>
    </p:spTree>
    <p:extLst>
      <p:ext uri="{BB962C8B-B14F-4D97-AF65-F5344CB8AC3E}">
        <p14:creationId xmlns:p14="http://schemas.microsoft.com/office/powerpoint/2010/main" val="28437981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64D18535-9F54-49AF-9B83-3A09B814011C}"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D7562A89-8863-4F02-9DB7-173DF40C3550}" type="slidenum">
              <a:rPr lang="en-US"/>
              <a:pPr>
                <a:defRPr/>
              </a:pPr>
              <a:t>‹#›</a:t>
            </a:fld>
            <a:endParaRPr lang="en-US"/>
          </a:p>
        </p:txBody>
      </p:sp>
    </p:spTree>
    <p:extLst>
      <p:ext uri="{BB962C8B-B14F-4D97-AF65-F5344CB8AC3E}">
        <p14:creationId xmlns:p14="http://schemas.microsoft.com/office/powerpoint/2010/main" val="2491799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2B07704C-EB27-4DA8-9286-CC0C0EF6F022}"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959172B-E4E2-4B41-A62B-0F0857B3CE7B}" type="slidenum">
              <a:rPr lang="en-US"/>
              <a:pPr>
                <a:defRPr/>
              </a:pPr>
              <a:t>‹#›</a:t>
            </a:fld>
            <a:endParaRPr lang="en-US"/>
          </a:p>
        </p:txBody>
      </p:sp>
    </p:spTree>
    <p:extLst>
      <p:ext uri="{BB962C8B-B14F-4D97-AF65-F5344CB8AC3E}">
        <p14:creationId xmlns:p14="http://schemas.microsoft.com/office/powerpoint/2010/main" val="23201547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B398A5A4-1961-49D5-83AB-3993C46E2693}"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026EB3C4-C314-4B97-A01F-AC4C2EA3C970}" type="slidenum">
              <a:rPr lang="en-US"/>
              <a:pPr>
                <a:defRPr/>
              </a:pPr>
              <a:t>‹#›</a:t>
            </a:fld>
            <a:endParaRPr lang="en-US"/>
          </a:p>
        </p:txBody>
      </p:sp>
    </p:spTree>
    <p:extLst>
      <p:ext uri="{BB962C8B-B14F-4D97-AF65-F5344CB8AC3E}">
        <p14:creationId xmlns:p14="http://schemas.microsoft.com/office/powerpoint/2010/main" val="13635226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9F740C71-4FFC-47EE-87BB-488652612892}"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3FE5CF1B-D2CC-47CF-9EC5-9A355386EF76}" type="slidenum">
              <a:rPr lang="en-US"/>
              <a:pPr>
                <a:defRPr/>
              </a:pPr>
              <a:t>‹#›</a:t>
            </a:fld>
            <a:endParaRPr lang="en-US"/>
          </a:p>
        </p:txBody>
      </p:sp>
    </p:spTree>
    <p:extLst>
      <p:ext uri="{BB962C8B-B14F-4D97-AF65-F5344CB8AC3E}">
        <p14:creationId xmlns:p14="http://schemas.microsoft.com/office/powerpoint/2010/main" val="3807342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A0A26A32-DD09-4DB8-96C2-4DC824BE13E6}"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A2901CBC-59D9-42DE-9628-479E52EF7B7F}" type="slidenum">
              <a:rPr lang="en-US"/>
              <a:pPr>
                <a:defRPr/>
              </a:pPr>
              <a:t>‹#›</a:t>
            </a:fld>
            <a:endParaRPr lang="en-US"/>
          </a:p>
        </p:txBody>
      </p:sp>
    </p:spTree>
    <p:extLst>
      <p:ext uri="{BB962C8B-B14F-4D97-AF65-F5344CB8AC3E}">
        <p14:creationId xmlns:p14="http://schemas.microsoft.com/office/powerpoint/2010/main" val="262351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90E5D0-A3DB-42B6-AD62-06FE2E040B39}"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E326FA-EC95-4B7A-A3C7-E932261AD7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8078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FA8728FA-1693-4C97-B92A-B948F4893AB3}"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BDF4CA8F-D687-4BD9-8DC5-58680A8231DE}" type="slidenum">
              <a:rPr lang="en-US"/>
              <a:pPr>
                <a:defRPr/>
              </a:pPr>
              <a:t>‹#›</a:t>
            </a:fld>
            <a:endParaRPr lang="en-US"/>
          </a:p>
        </p:txBody>
      </p:sp>
    </p:spTree>
    <p:extLst>
      <p:ext uri="{BB962C8B-B14F-4D97-AF65-F5344CB8AC3E}">
        <p14:creationId xmlns:p14="http://schemas.microsoft.com/office/powerpoint/2010/main" val="813024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566770AD-968D-438E-A998-7A93A0A57C73}"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4AFFA92-AF4F-4FE2-B14D-D57E3FF54A4E}" type="slidenum">
              <a:rPr lang="en-US"/>
              <a:pPr>
                <a:defRPr/>
              </a:pPr>
              <a:t>‹#›</a:t>
            </a:fld>
            <a:endParaRPr lang="en-US"/>
          </a:p>
        </p:txBody>
      </p:sp>
    </p:spTree>
    <p:extLst>
      <p:ext uri="{BB962C8B-B14F-4D97-AF65-F5344CB8AC3E}">
        <p14:creationId xmlns:p14="http://schemas.microsoft.com/office/powerpoint/2010/main" val="10081817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44CCA603-EA4D-4E48-96FB-F5DF56990D42}"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C43C9419-6B57-4121-BEB9-249F3528667B}" type="slidenum">
              <a:rPr lang="en-US"/>
              <a:pPr>
                <a:defRPr/>
              </a:pPr>
              <a:t>‹#›</a:t>
            </a:fld>
            <a:endParaRPr lang="en-US"/>
          </a:p>
        </p:txBody>
      </p:sp>
    </p:spTree>
    <p:extLst>
      <p:ext uri="{BB962C8B-B14F-4D97-AF65-F5344CB8AC3E}">
        <p14:creationId xmlns:p14="http://schemas.microsoft.com/office/powerpoint/2010/main" val="2620026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B83E952-7624-4047-85B0-FB9CB0CC86F3}"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EDE0F765-C37E-49C0-8613-1C9C5BC84E78}" type="slidenum">
              <a:rPr lang="en-US"/>
              <a:pPr>
                <a:defRPr/>
              </a:pPr>
              <a:t>‹#›</a:t>
            </a:fld>
            <a:endParaRPr lang="en-US"/>
          </a:p>
        </p:txBody>
      </p:sp>
    </p:spTree>
    <p:extLst>
      <p:ext uri="{BB962C8B-B14F-4D97-AF65-F5344CB8AC3E}">
        <p14:creationId xmlns:p14="http://schemas.microsoft.com/office/powerpoint/2010/main" val="3583741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Nơi giữ chỗ cho Ngày tháng 3"/>
          <p:cNvSpPr>
            <a:spLocks noGrp="1"/>
          </p:cNvSpPr>
          <p:nvPr>
            <p:ph type="dt" sz="half" idx="10"/>
          </p:nvPr>
        </p:nvSpPr>
        <p:spPr/>
        <p:txBody>
          <a:bodyPr/>
          <a:lstStyle>
            <a:lvl1pPr>
              <a:defRPr/>
            </a:lvl1pPr>
          </a:lstStyle>
          <a:p>
            <a:pPr>
              <a:defRPr/>
            </a:pPr>
            <a:fld id="{F8433FEC-5348-4C1C-88C2-56A7418F4665}"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041DD47A-258C-49CC-BBE5-5E2C4277E104}" type="slidenum">
              <a:rPr lang="en-US"/>
              <a:pPr>
                <a:defRPr/>
              </a:pPr>
              <a:t>‹#›</a:t>
            </a:fld>
            <a:endParaRPr lang="en-US"/>
          </a:p>
        </p:txBody>
      </p:sp>
    </p:spTree>
    <p:extLst>
      <p:ext uri="{BB962C8B-B14F-4D97-AF65-F5344CB8AC3E}">
        <p14:creationId xmlns:p14="http://schemas.microsoft.com/office/powerpoint/2010/main" val="31421381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A24ABB2-4EC9-4C40-B67B-A34E2888DD40}" type="slidenum">
              <a:rPr lang="vi-VN"/>
              <a:pPr/>
              <a:t>‹#›</a:t>
            </a:fld>
            <a:endParaRPr lang="vi-VN"/>
          </a:p>
        </p:txBody>
      </p:sp>
    </p:spTree>
    <p:extLst>
      <p:ext uri="{BB962C8B-B14F-4D97-AF65-F5344CB8AC3E}">
        <p14:creationId xmlns:p14="http://schemas.microsoft.com/office/powerpoint/2010/main" val="850810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0FB6C1-D2E8-4672-A944-1D51231E8831}" type="slidenum">
              <a:rPr lang="vi-VN"/>
              <a:pPr/>
              <a:t>‹#›</a:t>
            </a:fld>
            <a:endParaRPr lang="vi-VN"/>
          </a:p>
        </p:txBody>
      </p:sp>
    </p:spTree>
    <p:extLst>
      <p:ext uri="{BB962C8B-B14F-4D97-AF65-F5344CB8AC3E}">
        <p14:creationId xmlns:p14="http://schemas.microsoft.com/office/powerpoint/2010/main" val="2298826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51D686-E765-4802-9562-5D5B35F04366}" type="slidenum">
              <a:rPr lang="vi-VN"/>
              <a:pPr/>
              <a:t>‹#›</a:t>
            </a:fld>
            <a:endParaRPr lang="vi-VN"/>
          </a:p>
        </p:txBody>
      </p:sp>
    </p:spTree>
    <p:extLst>
      <p:ext uri="{BB962C8B-B14F-4D97-AF65-F5344CB8AC3E}">
        <p14:creationId xmlns:p14="http://schemas.microsoft.com/office/powerpoint/2010/main" val="37784127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B37897B5-3AE7-417E-934A-10AB373517FD}" type="slidenum">
              <a:rPr lang="vi-VN"/>
              <a:pPr/>
              <a:t>‹#›</a:t>
            </a:fld>
            <a:endParaRPr lang="vi-VN"/>
          </a:p>
        </p:txBody>
      </p:sp>
    </p:spTree>
    <p:extLst>
      <p:ext uri="{BB962C8B-B14F-4D97-AF65-F5344CB8AC3E}">
        <p14:creationId xmlns:p14="http://schemas.microsoft.com/office/powerpoint/2010/main" val="30176023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53441AB0-24B9-4E13-A1B7-1346614F3BA8}" type="slidenum">
              <a:rPr lang="vi-VN"/>
              <a:pPr/>
              <a:t>‹#›</a:t>
            </a:fld>
            <a:endParaRPr lang="vi-VN"/>
          </a:p>
        </p:txBody>
      </p:sp>
    </p:spTree>
    <p:extLst>
      <p:ext uri="{BB962C8B-B14F-4D97-AF65-F5344CB8AC3E}">
        <p14:creationId xmlns:p14="http://schemas.microsoft.com/office/powerpoint/2010/main" val="312324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05D617-7511-48DF-A0AA-BD1DE9E30583}"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2A0E29-5148-4EEB-9315-64FEC81F36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2324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1109480C-78AE-4A3A-A542-B617F7C0954D}" type="slidenum">
              <a:rPr lang="vi-VN"/>
              <a:pPr/>
              <a:t>‹#›</a:t>
            </a:fld>
            <a:endParaRPr lang="vi-VN"/>
          </a:p>
        </p:txBody>
      </p:sp>
    </p:spTree>
    <p:extLst>
      <p:ext uri="{BB962C8B-B14F-4D97-AF65-F5344CB8AC3E}">
        <p14:creationId xmlns:p14="http://schemas.microsoft.com/office/powerpoint/2010/main" val="7879246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BC59A7DF-8848-4F56-B66C-339B99FA6731}" type="slidenum">
              <a:rPr lang="vi-VN"/>
              <a:pPr/>
              <a:t>‹#›</a:t>
            </a:fld>
            <a:endParaRPr lang="vi-VN"/>
          </a:p>
        </p:txBody>
      </p:sp>
    </p:spTree>
    <p:extLst>
      <p:ext uri="{BB962C8B-B14F-4D97-AF65-F5344CB8AC3E}">
        <p14:creationId xmlns:p14="http://schemas.microsoft.com/office/powerpoint/2010/main" val="3968981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D3CA0FD1-F269-443F-9446-B1CBBBBE3629}" type="slidenum">
              <a:rPr lang="vi-VN"/>
              <a:pPr/>
              <a:t>‹#›</a:t>
            </a:fld>
            <a:endParaRPr lang="vi-VN"/>
          </a:p>
        </p:txBody>
      </p:sp>
    </p:spTree>
    <p:extLst>
      <p:ext uri="{BB962C8B-B14F-4D97-AF65-F5344CB8AC3E}">
        <p14:creationId xmlns:p14="http://schemas.microsoft.com/office/powerpoint/2010/main" val="17120580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0D257DF0-340D-4601-862A-ECC33ADF9AE3}" type="slidenum">
              <a:rPr lang="vi-VN"/>
              <a:pPr/>
              <a:t>‹#›</a:t>
            </a:fld>
            <a:endParaRPr lang="vi-VN"/>
          </a:p>
        </p:txBody>
      </p:sp>
    </p:spTree>
    <p:extLst>
      <p:ext uri="{BB962C8B-B14F-4D97-AF65-F5344CB8AC3E}">
        <p14:creationId xmlns:p14="http://schemas.microsoft.com/office/powerpoint/2010/main" val="13095807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AF6160-37E3-4BA1-921B-E950A0E43558}" type="slidenum">
              <a:rPr lang="vi-VN"/>
              <a:pPr/>
              <a:t>‹#›</a:t>
            </a:fld>
            <a:endParaRPr lang="vi-VN"/>
          </a:p>
        </p:txBody>
      </p:sp>
    </p:spTree>
    <p:extLst>
      <p:ext uri="{BB962C8B-B14F-4D97-AF65-F5344CB8AC3E}">
        <p14:creationId xmlns:p14="http://schemas.microsoft.com/office/powerpoint/2010/main" val="39706779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DED51F6-C921-43AE-B3E5-4DE0450D8B7D}" type="slidenum">
              <a:rPr lang="vi-VN"/>
              <a:pPr/>
              <a:t>‹#›</a:t>
            </a:fld>
            <a:endParaRPr lang="vi-VN"/>
          </a:p>
        </p:txBody>
      </p:sp>
    </p:spTree>
    <p:extLst>
      <p:ext uri="{BB962C8B-B14F-4D97-AF65-F5344CB8AC3E}">
        <p14:creationId xmlns:p14="http://schemas.microsoft.com/office/powerpoint/2010/main" val="27712161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84DE5D1-EC26-48AE-AE0E-C22B6F3AD77A}"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05D3103-D16F-429C-AC55-FB74BAE318E4}" type="slidenum">
              <a:rPr lang="en-US"/>
              <a:pPr>
                <a:defRPr/>
              </a:pPr>
              <a:t>‹#›</a:t>
            </a:fld>
            <a:endParaRPr lang="en-US"/>
          </a:p>
        </p:txBody>
      </p:sp>
    </p:spTree>
    <p:extLst>
      <p:ext uri="{BB962C8B-B14F-4D97-AF65-F5344CB8AC3E}">
        <p14:creationId xmlns:p14="http://schemas.microsoft.com/office/powerpoint/2010/main" val="19082680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B4CB772-547E-42A2-BEF2-7494BE39A68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98ACEC4-68FD-41BF-BE0B-CF6B53424917}" type="slidenum">
              <a:rPr lang="en-US"/>
              <a:pPr>
                <a:defRPr/>
              </a:pPr>
              <a:t>‹#›</a:t>
            </a:fld>
            <a:endParaRPr lang="en-US"/>
          </a:p>
        </p:txBody>
      </p:sp>
    </p:spTree>
    <p:extLst>
      <p:ext uri="{BB962C8B-B14F-4D97-AF65-F5344CB8AC3E}">
        <p14:creationId xmlns:p14="http://schemas.microsoft.com/office/powerpoint/2010/main" val="2030395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64D18535-9F54-49AF-9B83-3A09B814011C}"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D7562A89-8863-4F02-9DB7-173DF40C3550}" type="slidenum">
              <a:rPr lang="en-US"/>
              <a:pPr>
                <a:defRPr/>
              </a:pPr>
              <a:t>‹#›</a:t>
            </a:fld>
            <a:endParaRPr lang="en-US"/>
          </a:p>
        </p:txBody>
      </p:sp>
    </p:spTree>
    <p:extLst>
      <p:ext uri="{BB962C8B-B14F-4D97-AF65-F5344CB8AC3E}">
        <p14:creationId xmlns:p14="http://schemas.microsoft.com/office/powerpoint/2010/main" val="20011537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2B07704C-EB27-4DA8-9286-CC0C0EF6F022}"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E959172B-E4E2-4B41-A62B-0F0857B3CE7B}" type="slidenum">
              <a:rPr lang="en-US"/>
              <a:pPr>
                <a:defRPr/>
              </a:pPr>
              <a:t>‹#›</a:t>
            </a:fld>
            <a:endParaRPr lang="en-US"/>
          </a:p>
        </p:txBody>
      </p:sp>
    </p:spTree>
    <p:extLst>
      <p:ext uri="{BB962C8B-B14F-4D97-AF65-F5344CB8AC3E}">
        <p14:creationId xmlns:p14="http://schemas.microsoft.com/office/powerpoint/2010/main" val="260678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BEB710-AE0E-46FC-80EF-04F690F38AB6}"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6820D6-9238-468F-A659-9A850996C7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2807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Times New Roman"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1D9DFA1-95F9-4628-8B7C-ACC472E94BB5}"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E4C30FFD-F3A1-4D01-B6E3-11C62A21BA79}"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243046459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1D9DFA1-95F9-4628-8B7C-ACC472E94BB5}"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E4C30FFD-F3A1-4D01-B6E3-11C62A21BA79}"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131979790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1D9DFA1-95F9-4628-8B7C-ACC472E94BB5}"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E4C30FFD-F3A1-4D01-B6E3-11C62A21BA79}"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308631631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ADFEE0-F171-4ECB-90BF-B56A79D60B1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0A4F2178-859B-45C4-842F-7B4032C3DF20}"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33090357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000000"/>
              </a:buClr>
              <a:buSzPct val="100000"/>
              <a:buFont typeface="Times New Roman" panose="02020603050405020304" pitchFamily="18" charset="0"/>
              <a:buNone/>
              <a:defRPr sz="1200">
                <a:solidFill>
                  <a:schemeClr val="tx1">
                    <a:tint val="75000"/>
                  </a:schemeClr>
                </a:solidFill>
                <a:latin typeface="Arial" charset="0"/>
                <a:ea typeface="Microsoft YaHei" charset="-122"/>
              </a:defRPr>
            </a:lvl1pPr>
          </a:lstStyle>
          <a:p>
            <a:pPr defTabSz="449263"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000000"/>
              </a:buClr>
              <a:buSzPct val="100000"/>
              <a:buFont typeface="Times New Roman" panose="02020603050405020304" pitchFamily="18" charset="0"/>
              <a:buNone/>
              <a:defRPr sz="1200">
                <a:solidFill>
                  <a:schemeClr val="tx1">
                    <a:tint val="75000"/>
                  </a:schemeClr>
                </a:solidFill>
                <a:latin typeface="Arial" charset="0"/>
                <a:ea typeface="Microsoft YaHei" charset="-122"/>
              </a:defRPr>
            </a:lvl1pPr>
          </a:lstStyle>
          <a:p>
            <a:pPr defTabSz="449263"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Clr>
                <a:srgbClr val="000000"/>
              </a:buClr>
              <a:buSzPct val="100000"/>
              <a:buFont typeface="Times New Roman" pitchFamily="18" charset="0"/>
              <a:buNone/>
              <a:defRPr sz="1200">
                <a:solidFill>
                  <a:srgbClr val="898989"/>
                </a:solidFill>
              </a:defRPr>
            </a:lvl1pPr>
          </a:lstStyle>
          <a:p>
            <a:pPr defTabSz="449263" eaLnBrk="0" fontAlgn="base" hangingPunct="0">
              <a:spcBef>
                <a:spcPct val="0"/>
              </a:spcBef>
              <a:spcAft>
                <a:spcPct val="0"/>
              </a:spcAft>
            </a:pPr>
            <a:fld id="{761B1DB7-37DB-4959-A84D-3F4CDB16021A}" type="slidenum">
              <a:rPr lang="en-US">
                <a:latin typeface="Arial" charset="0"/>
                <a:ea typeface="Microsoft YaHei" charset="-122"/>
              </a:rPr>
              <a:pPr defTabSz="449263" eaLnBrk="0" fontAlgn="base" hangingPunct="0">
                <a:spcBef>
                  <a:spcPct val="0"/>
                </a:spcBef>
                <a:spcAft>
                  <a:spcPct val="0"/>
                </a:spcAft>
              </a:pPr>
              <a:t>‹#›</a:t>
            </a:fld>
            <a:endParaRPr lang="en-US">
              <a:latin typeface="Arial" charset="0"/>
              <a:ea typeface="Microsoft YaHei" charset="-122"/>
            </a:endParaRPr>
          </a:p>
        </p:txBody>
      </p:sp>
    </p:spTree>
    <p:extLst>
      <p:ext uri="{BB962C8B-B14F-4D97-AF65-F5344CB8AC3E}">
        <p14:creationId xmlns:p14="http://schemas.microsoft.com/office/powerpoint/2010/main" val="11805798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ADFEE0-F171-4ECB-90BF-B56A79D60B1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0A4F2178-859B-45C4-842F-7B4032C3DF20}"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11177705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ADFEE0-F171-4ECB-90BF-B56A79D60B19}"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0A4F2178-859B-45C4-842F-7B4032C3DF20}"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271334800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36B473D-9C31-4EAB-B4C0-FBF5FEB728E2}"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DCE7FED5-E03D-46BB-A659-790142C44454}"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92092984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617EBD5-A717-4875-B8B5-CA145D36B76E}"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EF957C0A-2F1B-4618-A1EA-A17174DCB486}"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22062418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000000"/>
              </a:buClr>
              <a:buSzPct val="100000"/>
              <a:buFont typeface="Times New Roman" panose="02020603050405020304" pitchFamily="18" charset="0"/>
              <a:buNone/>
              <a:defRPr sz="1200">
                <a:solidFill>
                  <a:schemeClr val="tx1">
                    <a:tint val="75000"/>
                  </a:schemeClr>
                </a:solidFill>
                <a:latin typeface="Arial" charset="0"/>
                <a:ea typeface="Microsoft YaHei" charset="-122"/>
              </a:defRPr>
            </a:lvl1pPr>
          </a:lstStyle>
          <a:p>
            <a:pPr defTabSz="449263"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000000"/>
              </a:buClr>
              <a:buSzPct val="100000"/>
              <a:buFont typeface="Times New Roman" panose="02020603050405020304" pitchFamily="18" charset="0"/>
              <a:buNone/>
              <a:defRPr sz="1200">
                <a:solidFill>
                  <a:schemeClr val="tx1">
                    <a:tint val="75000"/>
                  </a:schemeClr>
                </a:solidFill>
                <a:latin typeface="Arial" charset="0"/>
                <a:ea typeface="Microsoft YaHei" charset="-122"/>
              </a:defRPr>
            </a:lvl1pPr>
          </a:lstStyle>
          <a:p>
            <a:pPr defTabSz="449263"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Clr>
                <a:srgbClr val="000000"/>
              </a:buClr>
              <a:buSzPct val="100000"/>
              <a:buFont typeface="Times New Roman" pitchFamily="18" charset="0"/>
              <a:buNone/>
              <a:defRPr sz="1200">
                <a:solidFill>
                  <a:srgbClr val="898989"/>
                </a:solidFill>
              </a:defRPr>
            </a:lvl1pPr>
          </a:lstStyle>
          <a:p>
            <a:pPr defTabSz="449263" eaLnBrk="0" fontAlgn="base" hangingPunct="0">
              <a:spcBef>
                <a:spcPct val="0"/>
              </a:spcBef>
              <a:spcAft>
                <a:spcPct val="0"/>
              </a:spcAft>
            </a:pPr>
            <a:fld id="{9C9F3174-ED44-4092-AD84-25DDCB575A9C}" type="slidenum">
              <a:rPr lang="en-US" smtClean="0">
                <a:latin typeface="Arial" charset="0"/>
                <a:ea typeface="Microsoft YaHei" charset="-122"/>
              </a:rPr>
              <a:pPr defTabSz="449263" eaLnBrk="0" fontAlgn="base" hangingPunct="0">
                <a:spcBef>
                  <a:spcPct val="0"/>
                </a:spcBef>
                <a:spcAft>
                  <a:spcPct val="0"/>
                </a:spcAft>
              </a:pPr>
              <a:t>‹#›</a:t>
            </a:fld>
            <a:endParaRPr lang="en-US" smtClean="0">
              <a:latin typeface="Arial" charset="0"/>
              <a:ea typeface="Microsoft YaHei" charset="-122"/>
            </a:endParaRPr>
          </a:p>
        </p:txBody>
      </p:sp>
    </p:spTree>
    <p:extLst>
      <p:ext uri="{BB962C8B-B14F-4D97-AF65-F5344CB8AC3E}">
        <p14:creationId xmlns:p14="http://schemas.microsoft.com/office/powerpoint/2010/main" val="106300076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617EBD5-A717-4875-B8B5-CA145D36B76E}"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EF957C0A-2F1B-4618-A1EA-A17174DCB486}" type="slidenum">
              <a:rPr lang="en-US">
                <a:cs typeface="Arial" charset="0"/>
              </a:rPr>
              <a:pP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341968554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ClipArt/Anhdong/kyhieu/NUC_AN3.GIF" TargetMode="External"/><Relationship Id="rId2" Type="http://schemas.openxmlformats.org/officeDocument/2006/relationships/image" Target="../media/image15.jpeg"/><Relationship Id="rId1" Type="http://schemas.openxmlformats.org/officeDocument/2006/relationships/slideLayout" Target="../slideLayouts/slideLayout121.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Text Box 13"/>
          <p:cNvSpPr txBox="1">
            <a:spLocks noChangeArrowheads="1"/>
          </p:cNvSpPr>
          <p:nvPr/>
        </p:nvSpPr>
        <p:spPr bwMode="auto">
          <a:xfrm>
            <a:off x="1892897" y="1885951"/>
            <a:ext cx="5002842"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defTabSz="514350" fontAlgn="base">
              <a:spcBef>
                <a:spcPct val="50000"/>
              </a:spcBef>
              <a:spcAft>
                <a:spcPct val="0"/>
              </a:spcAft>
              <a:defRPr/>
            </a:pPr>
            <a:r>
              <a:rPr lang="en-US" sz="2250" b="1" dirty="0">
                <a:solidFill>
                  <a:srgbClr val="FF0000"/>
                </a:solidFill>
                <a:latin typeface="VNI-Revue" pitchFamily="2" charset="0"/>
              </a:rPr>
              <a:t> </a:t>
            </a:r>
            <a:r>
              <a:rPr lang="en-US" sz="2250" b="1" dirty="0">
                <a:solidFill>
                  <a:srgbClr val="FF0000"/>
                </a:solidFill>
                <a:latin typeface="Times New Roman" pitchFamily="18" charset="0"/>
              </a:rPr>
              <a:t>CHÀO MỪNG CÁC EM THAM GIA GIỜ HỌC TRỰC TUYẾN </a:t>
            </a:r>
          </a:p>
          <a:p>
            <a:pPr algn="ctr" defTabSz="514350" fontAlgn="base">
              <a:spcBef>
                <a:spcPct val="50000"/>
              </a:spcBef>
              <a:spcAft>
                <a:spcPct val="0"/>
              </a:spcAft>
              <a:defRPr/>
            </a:pPr>
            <a:r>
              <a:rPr lang="en-US" sz="2250" b="1" dirty="0">
                <a:solidFill>
                  <a:srgbClr val="FF0000"/>
                </a:solidFill>
                <a:latin typeface="Times New Roman" pitchFamily="18" charset="0"/>
              </a:rPr>
              <a:t>MÔN LỊCH SỬ </a:t>
            </a:r>
            <a:r>
              <a:rPr lang="en-US" sz="2250" b="1">
                <a:solidFill>
                  <a:srgbClr val="FF0000"/>
                </a:solidFill>
                <a:latin typeface="Times New Roman" pitchFamily="18" charset="0"/>
              </a:rPr>
              <a:t>LỚP </a:t>
            </a:r>
            <a:r>
              <a:rPr lang="en-US" sz="2250" b="1" dirty="0">
                <a:solidFill>
                  <a:srgbClr val="FF0000"/>
                </a:solidFill>
                <a:latin typeface="Times New Roman" pitchFamily="18" charset="0"/>
              </a:rPr>
              <a:t>9</a:t>
            </a:r>
            <a:endParaRPr lang="en-US" sz="2250" b="1" dirty="0">
              <a:solidFill>
                <a:srgbClr val="FF0000"/>
              </a:solidFill>
              <a:latin typeface="VNI-Revue" pitchFamily="2" charset="0"/>
            </a:endParaRPr>
          </a:p>
        </p:txBody>
      </p:sp>
      <p:pic>
        <p:nvPicPr>
          <p:cNvPr id="3081" name="Picture 18" descr="crossbut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2968" y="3514726"/>
            <a:ext cx="1236174" cy="14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0"/>
          <p:cNvSpPr txBox="1">
            <a:spLocks noChangeArrowheads="1"/>
          </p:cNvSpPr>
          <p:nvPr/>
        </p:nvSpPr>
        <p:spPr bwMode="auto">
          <a:xfrm>
            <a:off x="2552042" y="4039463"/>
            <a:ext cx="4619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514350" fontAlgn="base">
              <a:spcBef>
                <a:spcPct val="0"/>
              </a:spcBef>
              <a:spcAft>
                <a:spcPct val="0"/>
              </a:spcAft>
              <a:defRPr/>
            </a:pPr>
            <a:r>
              <a:rPr lang="en-US" b="1" i="1" dirty="0">
                <a:solidFill>
                  <a:prstClr val="black"/>
                </a:solidFill>
                <a:latin typeface="Times New Roman" pitchFamily="18" charset="0"/>
              </a:rPr>
              <a:t>Giáo viên thực hiện: Vương Thị Thúy Dung</a:t>
            </a:r>
          </a:p>
        </p:txBody>
      </p:sp>
      <p:pic>
        <p:nvPicPr>
          <p:cNvPr id="11" name="Picture 18" descr="crossbut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1894" y="3292186"/>
            <a:ext cx="1178258" cy="14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25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85"/>
                                        </p:tgtEl>
                                        <p:attrNameLst>
                                          <p:attrName>style.visibility</p:attrName>
                                        </p:attrNameLst>
                                      </p:cBhvr>
                                      <p:to>
                                        <p:strVal val="visible"/>
                                      </p:to>
                                    </p:set>
                                    <p:anim calcmode="lin" valueType="num">
                                      <p:cBhvr>
                                        <p:cTn id="7" dur="1000" fill="hold"/>
                                        <p:tgtEl>
                                          <p:spTgt spid="3085"/>
                                        </p:tgtEl>
                                        <p:attrNameLst>
                                          <p:attrName>ppt_w</p:attrName>
                                        </p:attrNameLst>
                                      </p:cBhvr>
                                      <p:tavLst>
                                        <p:tav tm="0">
                                          <p:val>
                                            <p:fltVal val="0"/>
                                          </p:val>
                                        </p:tav>
                                        <p:tav tm="100000">
                                          <p:val>
                                            <p:strVal val="#ppt_w"/>
                                          </p:val>
                                        </p:tav>
                                      </p:tavLst>
                                    </p:anim>
                                    <p:anim calcmode="lin" valueType="num">
                                      <p:cBhvr>
                                        <p:cTn id="8" dur="1000" fill="hold"/>
                                        <p:tgtEl>
                                          <p:spTgt spid="3085"/>
                                        </p:tgtEl>
                                        <p:attrNameLst>
                                          <p:attrName>ppt_h</p:attrName>
                                        </p:attrNameLst>
                                      </p:cBhvr>
                                      <p:tavLst>
                                        <p:tav tm="0">
                                          <p:val>
                                            <p:fltVal val="0"/>
                                          </p:val>
                                        </p:tav>
                                        <p:tav tm="100000">
                                          <p:val>
                                            <p:strVal val="#ppt_h"/>
                                          </p:val>
                                        </p:tav>
                                      </p:tavLst>
                                    </p:anim>
                                    <p:anim calcmode="lin" valueType="num">
                                      <p:cBhvr>
                                        <p:cTn id="9" dur="1000" fill="hold"/>
                                        <p:tgtEl>
                                          <p:spTgt spid="3085"/>
                                        </p:tgtEl>
                                        <p:attrNameLst>
                                          <p:attrName>style.rotation</p:attrName>
                                        </p:attrNameLst>
                                      </p:cBhvr>
                                      <p:tavLst>
                                        <p:tav tm="0">
                                          <p:val>
                                            <p:fltVal val="90"/>
                                          </p:val>
                                        </p:tav>
                                        <p:tav tm="100000">
                                          <p:val>
                                            <p:fltVal val="0"/>
                                          </p:val>
                                        </p:tav>
                                      </p:tavLst>
                                    </p:anim>
                                    <p:animEffect transition="in" filter="fade">
                                      <p:cBhvr>
                                        <p:cTn id="10" dur="1000"/>
                                        <p:tgtEl>
                                          <p:spTgt spid="3085"/>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082"/>
                                        </p:tgtEl>
                                        <p:attrNameLst>
                                          <p:attrName>style.visibility</p:attrName>
                                        </p:attrNameLst>
                                      </p:cBhvr>
                                      <p:to>
                                        <p:strVal val="visible"/>
                                      </p:to>
                                    </p:set>
                                    <p:anim calcmode="lin" valueType="num">
                                      <p:cBhvr additive="base">
                                        <p:cTn id="14" dur="1000" fill="hold"/>
                                        <p:tgtEl>
                                          <p:spTgt spid="3082"/>
                                        </p:tgtEl>
                                        <p:attrNameLst>
                                          <p:attrName>ppt_x</p:attrName>
                                        </p:attrNameLst>
                                      </p:cBhvr>
                                      <p:tavLst>
                                        <p:tav tm="0">
                                          <p:val>
                                            <p:strVal val="#ppt_x"/>
                                          </p:val>
                                        </p:tav>
                                        <p:tav tm="100000">
                                          <p:val>
                                            <p:strVal val="#ppt_x"/>
                                          </p:val>
                                        </p:tav>
                                      </p:tavLst>
                                    </p:anim>
                                    <p:anim calcmode="lin" valueType="num">
                                      <p:cBhvr additive="base">
                                        <p:cTn id="15" dur="10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03288"/>
          </a:xfrm>
          <a:prstGeom prst="rect">
            <a:avLst/>
          </a:prstGeom>
          <a:noFill/>
          <a:ln w="9525">
            <a:noFill/>
            <a:round/>
            <a:headEnd/>
            <a:tailEnd/>
          </a:ln>
          <a:effectLst/>
        </p:spPr>
        <p:txBody>
          <a:bodyPr lIns="90000" tIns="46800" rIns="90000" bIns="46800"/>
          <a:lstStyle/>
          <a:p>
            <a:pPr marL="342900" indent="-341313" algn="ctr" defTabSz="449263" fontAlgn="base">
              <a:spcBef>
                <a:spcPts val="800"/>
              </a:spcBef>
              <a:spcAft>
                <a:spcPct val="0"/>
              </a:spcAft>
              <a:buSzPct val="12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dirty="0" smtClean="0">
                <a:solidFill>
                  <a:srgbClr val="FF0000"/>
                </a:solidFill>
                <a:effectLst>
                  <a:outerShdw blurRad="38100" dist="38100" dir="2700000" algn="tl">
                    <a:srgbClr val="C0C0C0"/>
                  </a:outerShdw>
                </a:effectLst>
                <a:latin typeface="Times New Roman" pitchFamily="18" charset="0"/>
                <a:ea typeface="Microsoft YaHei" charset="-122"/>
              </a:rPr>
              <a:t>TIẾT 27. BÀI 23. </a:t>
            </a:r>
            <a:r>
              <a:rPr lang="vi-VN" sz="2400" b="1" dirty="0" smtClean="0">
                <a:solidFill>
                  <a:srgbClr val="FF0000"/>
                </a:solidFill>
                <a:effectLst>
                  <a:outerShdw blurRad="38100" dist="38100" dir="2700000" algn="tl">
                    <a:srgbClr val="C0C0C0"/>
                  </a:outerShdw>
                </a:effectLst>
                <a:latin typeface="Times New Roman" pitchFamily="18" charset="0"/>
                <a:ea typeface="Microsoft YaHei" charset="-122"/>
              </a:rPr>
              <a:t>TỔNG </a:t>
            </a:r>
            <a:r>
              <a:rPr lang="vi-VN" sz="2400" b="1" dirty="0">
                <a:solidFill>
                  <a:srgbClr val="FF0000"/>
                </a:solidFill>
                <a:effectLst>
                  <a:outerShdw blurRad="38100" dist="38100" dir="2700000" algn="tl">
                    <a:srgbClr val="C0C0C0"/>
                  </a:outerShdw>
                </a:effectLst>
                <a:latin typeface="Times New Roman" pitchFamily="18" charset="0"/>
                <a:ea typeface="Microsoft YaHei" charset="-122"/>
              </a:rPr>
              <a:t>KHỞI NGHĨA THÁNG TÁM NĂM 1945 VÀ SỰ THÀNH LẬP NƯỚC VIỆT NAM DÂN CHỦ CỘNG HÒA</a:t>
            </a:r>
          </a:p>
        </p:txBody>
      </p:sp>
      <p:sp>
        <p:nvSpPr>
          <p:cNvPr id="7171" name="Text Box 3"/>
          <p:cNvSpPr txBox="1">
            <a:spLocks noChangeArrowheads="1"/>
          </p:cNvSpPr>
          <p:nvPr/>
        </p:nvSpPr>
        <p:spPr bwMode="auto">
          <a:xfrm>
            <a:off x="0" y="765175"/>
            <a:ext cx="5040313" cy="647700"/>
          </a:xfrm>
          <a:prstGeom prst="rect">
            <a:avLst/>
          </a:prstGeom>
          <a:noFill/>
          <a:ln w="9525">
            <a:noFill/>
            <a:round/>
            <a:headEnd/>
            <a:tailEnd/>
          </a:ln>
          <a:effectLst/>
        </p:spPr>
        <p:txBody>
          <a:bodyPr lIns="90000" tIns="46800" rIns="90000" bIns="46800" anchor="ctr"/>
          <a:lstStyle/>
          <a:p>
            <a:pPr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00FF"/>
                </a:solidFill>
                <a:effectLst>
                  <a:outerShdw blurRad="38100" dist="38100" dir="2700000" algn="tl">
                    <a:srgbClr val="C0C0C0"/>
                  </a:outerShdw>
                </a:effectLst>
                <a:latin typeface="Times New Roman" pitchFamily="18" charset="0"/>
                <a:ea typeface="Microsoft YaHei" charset="-122"/>
              </a:rPr>
              <a:t>I. Lệnh Tổng khởi nghĩa được ban </a:t>
            </a:r>
            <a:r>
              <a:rPr lang="vi-VN" sz="2400" dirty="0" smtClean="0">
                <a:solidFill>
                  <a:srgbClr val="0000FF"/>
                </a:solidFill>
                <a:effectLst>
                  <a:outerShdw blurRad="38100" dist="38100" dir="2700000" algn="tl">
                    <a:srgbClr val="C0C0C0"/>
                  </a:outerShdw>
                </a:effectLst>
                <a:latin typeface="Times New Roman" pitchFamily="18" charset="0"/>
                <a:ea typeface="Microsoft YaHei" charset="-122"/>
              </a:rPr>
              <a:t>bố</a:t>
            </a:r>
            <a:endParaRPr lang="vi-VN" sz="2400" dirty="0">
              <a:solidFill>
                <a:srgbClr val="0000FF"/>
              </a:solidFill>
              <a:effectLst>
                <a:outerShdw blurRad="38100" dist="38100" dir="2700000" algn="tl">
                  <a:srgbClr val="C0C0C0"/>
                </a:outerShdw>
              </a:effectLst>
              <a:latin typeface="Times New Roman" pitchFamily="18" charset="0"/>
              <a:ea typeface="Microsoft YaHei" charset="-122"/>
            </a:endParaRPr>
          </a:p>
        </p:txBody>
      </p:sp>
      <p:sp>
        <p:nvSpPr>
          <p:cNvPr id="7172" name="Text Box 4"/>
          <p:cNvSpPr txBox="1">
            <a:spLocks noChangeArrowheads="1"/>
          </p:cNvSpPr>
          <p:nvPr/>
        </p:nvSpPr>
        <p:spPr bwMode="auto">
          <a:xfrm>
            <a:off x="29756" y="1245572"/>
            <a:ext cx="8783638" cy="463846"/>
          </a:xfrm>
          <a:prstGeom prst="rect">
            <a:avLst/>
          </a:prstGeom>
          <a:noFill/>
          <a:ln w="9525">
            <a:noFill/>
            <a:round/>
            <a:headEnd/>
            <a:tailEnd/>
          </a:ln>
          <a:effectLst/>
        </p:spPr>
        <p:txBody>
          <a:bodyPr lIns="90000" tIns="46800" rIns="90000" bIns="46800">
            <a:spAutoFit/>
          </a:bodyPr>
          <a:lstStyle/>
          <a:p>
            <a:pPr defTabSz="449263" eaLnBrk="0" fontAlgn="base" hangingPunct="0">
              <a:spcBef>
                <a:spcPts val="1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FFFFFF"/>
                </a:solidFill>
                <a:latin typeface="Times New Roman" pitchFamily="18" charset="0"/>
                <a:ea typeface="Microsoft YaHei" charset="-122"/>
              </a:rPr>
              <a:t> </a:t>
            </a:r>
            <a:r>
              <a:rPr lang="vi-VN" sz="2400" b="1" dirty="0">
                <a:solidFill>
                  <a:srgbClr val="FF0000"/>
                </a:solidFill>
                <a:latin typeface="Times New Roman" pitchFamily="18" charset="0"/>
                <a:ea typeface="Microsoft YaHei" charset="-122"/>
              </a:rPr>
              <a:t>1. Hoàn cảnh lịch </a:t>
            </a:r>
            <a:r>
              <a:rPr lang="vi-VN" sz="2400" b="1" dirty="0" smtClean="0">
                <a:solidFill>
                  <a:srgbClr val="FF0000"/>
                </a:solidFill>
                <a:latin typeface="Times New Roman" pitchFamily="18" charset="0"/>
                <a:ea typeface="Microsoft YaHei" charset="-122"/>
              </a:rPr>
              <a:t>sử</a:t>
            </a:r>
            <a:endParaRPr lang="vi-VN" sz="2400" b="1" dirty="0">
              <a:solidFill>
                <a:srgbClr val="FF0000"/>
              </a:solidFill>
              <a:latin typeface="Times New Roman" pitchFamily="18" charset="0"/>
              <a:ea typeface="Microsoft YaHei" charset="-122"/>
            </a:endParaRPr>
          </a:p>
        </p:txBody>
      </p:sp>
      <p:sp>
        <p:nvSpPr>
          <p:cNvPr id="7" name="TextBox 6"/>
          <p:cNvSpPr txBox="1"/>
          <p:nvPr/>
        </p:nvSpPr>
        <p:spPr>
          <a:xfrm>
            <a:off x="29756" y="1613384"/>
            <a:ext cx="3822163"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2. Chủ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a:t>
            </a:r>
            <a:r>
              <a:rPr lang="en-US" sz="2400" b="1" dirty="0" err="1" smtClean="0">
                <a:solidFill>
                  <a:srgbClr val="FF0000"/>
                </a:solidFill>
                <a:latin typeface="Times New Roman" pitchFamily="18" charset="0"/>
                <a:cs typeface="Times New Roman" pitchFamily="18" charset="0"/>
              </a:rPr>
              <a:t>ơng</a:t>
            </a:r>
            <a:r>
              <a:rPr lang="en-US" sz="2400" b="1" dirty="0" smtClean="0">
                <a:solidFill>
                  <a:srgbClr val="FF0000"/>
                </a:solidFill>
                <a:latin typeface="Times New Roman" pitchFamily="18" charset="0"/>
                <a:cs typeface="Times New Roman" pitchFamily="18" charset="0"/>
              </a:rPr>
              <a:t> của Đảng</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22076" y="1988840"/>
            <a:ext cx="7056784" cy="1938992"/>
          </a:xfrm>
          <a:prstGeom prst="rect">
            <a:avLst/>
          </a:prstGeom>
          <a:noFill/>
        </p:spPr>
        <p:txBody>
          <a:bodyPr wrap="square" rtlCol="0">
            <a:spAutoFit/>
          </a:bodyPr>
          <a:lstStyle/>
          <a:p>
            <a:pPr marL="342900" indent="-342900">
              <a:buFontTx/>
              <a:buChar char="-"/>
            </a:pPr>
            <a:r>
              <a:rPr lang="en-US" sz="2000" dirty="0" smtClean="0">
                <a:solidFill>
                  <a:prstClr val="black"/>
                </a:solidFill>
                <a:latin typeface="Times New Roman" pitchFamily="18" charset="0"/>
                <a:cs typeface="Times New Roman" pitchFamily="18" charset="0"/>
              </a:rPr>
              <a:t>Lập Ủy ban Khởi nghĩa toàn quốc</a:t>
            </a:r>
          </a:p>
          <a:p>
            <a:pPr marL="342900" indent="-342900">
              <a:buFontTx/>
              <a:buChar char="-"/>
            </a:pPr>
            <a:r>
              <a:rPr lang="en-US" sz="2000" dirty="0" smtClean="0">
                <a:solidFill>
                  <a:prstClr val="black"/>
                </a:solidFill>
                <a:latin typeface="Times New Roman" pitchFamily="18" charset="0"/>
                <a:cs typeface="Times New Roman" pitchFamily="18" charset="0"/>
              </a:rPr>
              <a:t>Ra Quân lệnh số 1kêu gọi toàn dân nổi dậy</a:t>
            </a:r>
          </a:p>
          <a:p>
            <a:pPr marL="342900" indent="-342900">
              <a:buFontTx/>
              <a:buChar char="-"/>
            </a:pPr>
            <a:r>
              <a:rPr lang="en-US" sz="2000" dirty="0" smtClean="0">
                <a:solidFill>
                  <a:prstClr val="black"/>
                </a:solidFill>
                <a:latin typeface="Times New Roman" pitchFamily="18" charset="0"/>
                <a:cs typeface="Times New Roman" pitchFamily="18" charset="0"/>
              </a:rPr>
              <a:t>Họp Hội nghị toàn quốc của ĐCS Đông D</a:t>
            </a:r>
            <a:r>
              <a:rPr lang="vi-VN" sz="2000" dirty="0" smtClean="0">
                <a:solidFill>
                  <a:prstClr val="black"/>
                </a:solidFill>
                <a:latin typeface="Times New Roman" pitchFamily="18" charset="0"/>
                <a:cs typeface="Times New Roman" pitchFamily="18" charset="0"/>
              </a:rPr>
              <a:t>ư</a:t>
            </a:r>
            <a:r>
              <a:rPr lang="en-US" sz="2000" dirty="0" err="1" smtClean="0">
                <a:solidFill>
                  <a:prstClr val="black"/>
                </a:solidFill>
                <a:latin typeface="Times New Roman" pitchFamily="18" charset="0"/>
                <a:cs typeface="Times New Roman" pitchFamily="18" charset="0"/>
              </a:rPr>
              <a:t>ơng</a:t>
            </a:r>
            <a:r>
              <a:rPr lang="en-US" sz="2000" dirty="0" smtClean="0">
                <a:solidFill>
                  <a:prstClr val="black"/>
                </a:solidFill>
                <a:latin typeface="Times New Roman" pitchFamily="18" charset="0"/>
                <a:cs typeface="Times New Roman" pitchFamily="18" charset="0"/>
              </a:rPr>
              <a:t> tại Tân Trào – Tuyên </a:t>
            </a:r>
            <a:r>
              <a:rPr lang="en-US" sz="2000" dirty="0">
                <a:solidFill>
                  <a:prstClr val="black"/>
                </a:solidFill>
                <a:latin typeface="Times New Roman" pitchFamily="18" charset="0"/>
                <a:cs typeface="Times New Roman" pitchFamily="18" charset="0"/>
              </a:rPr>
              <a:t>Quang </a:t>
            </a:r>
            <a:r>
              <a:rPr lang="en-US" sz="2000" dirty="0" smtClean="0">
                <a:solidFill>
                  <a:prstClr val="black"/>
                </a:solidFill>
                <a:latin typeface="Times New Roman" pitchFamily="18" charset="0"/>
                <a:cs typeface="Times New Roman" pitchFamily="18" charset="0"/>
              </a:rPr>
              <a:t>từ ngày 14 đến ngày 15/8/1945, quyết định phát động </a:t>
            </a:r>
            <a:r>
              <a:rPr lang="en-US" sz="2000" dirty="0" smtClean="0">
                <a:solidFill>
                  <a:srgbClr val="FF0000"/>
                </a:solidFill>
                <a:latin typeface="Times New Roman" pitchFamily="18" charset="0"/>
                <a:cs typeface="Times New Roman" pitchFamily="18" charset="0"/>
              </a:rPr>
              <a:t>Tổng khởi nghĩa </a:t>
            </a:r>
            <a:r>
              <a:rPr lang="en-US" sz="2000" dirty="0" smtClean="0">
                <a:solidFill>
                  <a:prstClr val="black"/>
                </a:solidFill>
                <a:latin typeface="Times New Roman" pitchFamily="18" charset="0"/>
                <a:cs typeface="Times New Roman" pitchFamily="18" charset="0"/>
              </a:rPr>
              <a:t>trong cả n</a:t>
            </a:r>
            <a:r>
              <a:rPr lang="vi-VN" sz="2000" dirty="0" smtClean="0">
                <a:solidFill>
                  <a:prstClr val="black"/>
                </a:solidFill>
                <a:latin typeface="Times New Roman" pitchFamily="18" charset="0"/>
                <a:cs typeface="Times New Roman" pitchFamily="18" charset="0"/>
              </a:rPr>
              <a:t>ư</a:t>
            </a:r>
            <a:r>
              <a:rPr lang="en-US" sz="2000" dirty="0" err="1" smtClean="0">
                <a:solidFill>
                  <a:prstClr val="black"/>
                </a:solidFill>
                <a:latin typeface="Times New Roman" pitchFamily="18" charset="0"/>
                <a:cs typeface="Times New Roman" pitchFamily="18" charset="0"/>
              </a:rPr>
              <a:t>ớc</a:t>
            </a:r>
            <a:r>
              <a:rPr lang="en-US" sz="2000" dirty="0" smtClean="0">
                <a:solidFill>
                  <a:prstClr val="black"/>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tr</a:t>
            </a:r>
            <a:r>
              <a:rPr lang="vi-VN" sz="2000" dirty="0" smtClean="0">
                <a:solidFill>
                  <a:srgbClr val="FF0000"/>
                </a:solidFill>
                <a:latin typeface="Times New Roman" pitchFamily="18" charset="0"/>
                <a:cs typeface="Times New Roman" pitchFamily="18" charset="0"/>
              </a:rPr>
              <a:t>ư</a:t>
            </a:r>
            <a:r>
              <a:rPr lang="en-US" sz="2000" dirty="0" err="1" smtClean="0">
                <a:solidFill>
                  <a:srgbClr val="FF0000"/>
                </a:solidFill>
                <a:latin typeface="Times New Roman" pitchFamily="18" charset="0"/>
                <a:cs typeface="Times New Roman" pitchFamily="18" charset="0"/>
              </a:rPr>
              <a:t>ớc</a:t>
            </a:r>
            <a:r>
              <a:rPr lang="en-US" sz="2000" dirty="0" smtClean="0">
                <a:solidFill>
                  <a:srgbClr val="FF0000"/>
                </a:solidFill>
                <a:latin typeface="Times New Roman" pitchFamily="18" charset="0"/>
                <a:cs typeface="Times New Roman" pitchFamily="18" charset="0"/>
              </a:rPr>
              <a:t> khi quân Đồng minh vào.</a:t>
            </a:r>
            <a:endParaRPr lang="en-US" sz="2000" dirty="0">
              <a:solidFill>
                <a:srgbClr val="FF0000"/>
              </a:solidFill>
              <a:latin typeface="Times New Roman" pitchFamily="18" charset="0"/>
              <a:cs typeface="Times New Roman" pitchFamily="18" charset="0"/>
            </a:endParaRPr>
          </a:p>
        </p:txBody>
      </p:sp>
      <p:sp>
        <p:nvSpPr>
          <p:cNvPr id="10" name="TextBox 9"/>
          <p:cNvSpPr txBox="1"/>
          <p:nvPr/>
        </p:nvSpPr>
        <p:spPr>
          <a:xfrm>
            <a:off x="132964" y="3712867"/>
            <a:ext cx="6408712" cy="1938992"/>
          </a:xfrm>
          <a:prstGeom prst="rect">
            <a:avLst/>
          </a:prstGeom>
          <a:noFill/>
        </p:spPr>
        <p:txBody>
          <a:bodyPr wrap="square" rtlCol="0">
            <a:spAutoFit/>
          </a:bodyPr>
          <a:lstStyle/>
          <a:p>
            <a:pPr defTabSz="449263" eaLnBrk="0" fontAlgn="base" hangingPunct="0">
              <a:spcBef>
                <a:spcPct val="0"/>
              </a:spcBef>
              <a:spcAft>
                <a:spcPct val="0"/>
              </a:spcAft>
              <a:buClr>
                <a:srgbClr val="000000"/>
              </a:buClr>
              <a:buSzPct val="100000"/>
              <a:buFont typeface="Times New Roman" pitchFamily="18" charset="0"/>
              <a:buNone/>
            </a:pPr>
            <a:r>
              <a:rPr lang="en-US" sz="2000" dirty="0">
                <a:solidFill>
                  <a:prstClr val="black"/>
                </a:solidFill>
                <a:latin typeface="Times New Roman" pitchFamily="18" charset="0"/>
                <a:cs typeface="Times New Roman" pitchFamily="18" charset="0"/>
              </a:rPr>
              <a:t>- Ngày </a:t>
            </a:r>
            <a:r>
              <a:rPr lang="en-US" sz="2000" dirty="0" smtClean="0">
                <a:solidFill>
                  <a:prstClr val="black"/>
                </a:solidFill>
                <a:latin typeface="Times New Roman" pitchFamily="18" charset="0"/>
                <a:cs typeface="Times New Roman" pitchFamily="18" charset="0"/>
              </a:rPr>
              <a:t>16/8/1945, </a:t>
            </a:r>
            <a:r>
              <a:rPr lang="en-US" sz="2000" dirty="0">
                <a:solidFill>
                  <a:prstClr val="black"/>
                </a:solidFill>
                <a:latin typeface="Times New Roman" pitchFamily="18" charset="0"/>
                <a:cs typeface="Times New Roman" pitchFamily="18" charset="0"/>
              </a:rPr>
              <a:t>Đại Hội Quốc dân họp ở Tân </a:t>
            </a:r>
            <a:r>
              <a:rPr lang="en-US" sz="2000" dirty="0" smtClean="0">
                <a:solidFill>
                  <a:prstClr val="black"/>
                </a:solidFill>
                <a:latin typeface="Times New Roman" pitchFamily="18" charset="0"/>
                <a:cs typeface="Times New Roman" pitchFamily="18" charset="0"/>
              </a:rPr>
              <a:t>Trào</a:t>
            </a:r>
            <a:endParaRPr lang="en-US" sz="2000" dirty="0">
              <a:solidFill>
                <a:prstClr val="black"/>
              </a:solidFill>
              <a:latin typeface="Times New Roman" pitchFamily="18" charset="0"/>
              <a:cs typeface="Times New Roman" pitchFamily="18" charset="0"/>
            </a:endParaRPr>
          </a:p>
          <a:p>
            <a:pPr defTabSz="449263" eaLnBrk="0" fontAlgn="base" hangingPunct="0">
              <a:spcBef>
                <a:spcPct val="0"/>
              </a:spcBef>
              <a:spcAft>
                <a:spcPct val="0"/>
              </a:spcAft>
              <a:buClr>
                <a:srgbClr val="000000"/>
              </a:buClr>
              <a:buSzPct val="100000"/>
              <a:buFont typeface="Times New Roman" pitchFamily="18" charset="0"/>
              <a:buNone/>
            </a:pPr>
            <a:r>
              <a:rPr lang="en-US" sz="2000" dirty="0">
                <a:solidFill>
                  <a:prstClr val="black"/>
                </a:solidFill>
                <a:latin typeface="Times New Roman" pitchFamily="18" charset="0"/>
                <a:cs typeface="Times New Roman" pitchFamily="18" charset="0"/>
              </a:rPr>
              <a:t> + Tán thành quyết định Tổng khởi nghĩa</a:t>
            </a:r>
          </a:p>
          <a:p>
            <a:pPr defTabSz="449263" eaLnBrk="0" fontAlgn="base" hangingPunct="0">
              <a:spcBef>
                <a:spcPct val="0"/>
              </a:spcBef>
              <a:spcAft>
                <a:spcPct val="0"/>
              </a:spcAft>
              <a:buClr>
                <a:srgbClr val="000000"/>
              </a:buClr>
              <a:buSzPct val="100000"/>
              <a:buFont typeface="Times New Roman" pitchFamily="18" charset="0"/>
              <a:buNone/>
            </a:pPr>
            <a:r>
              <a:rPr lang="en-US" sz="2000" dirty="0" smtClean="0">
                <a:solidFill>
                  <a:prstClr val="black"/>
                </a:solidFill>
                <a:latin typeface="Times New Roman" pitchFamily="18" charset="0"/>
                <a:cs typeface="Times New Roman" pitchFamily="18" charset="0"/>
              </a:rPr>
              <a:t> + Thông </a:t>
            </a:r>
            <a:r>
              <a:rPr lang="en-US" sz="2000" dirty="0">
                <a:solidFill>
                  <a:prstClr val="black"/>
                </a:solidFill>
                <a:latin typeface="Times New Roman" pitchFamily="18" charset="0"/>
                <a:cs typeface="Times New Roman" pitchFamily="18" charset="0"/>
              </a:rPr>
              <a:t>qua 10 chính sách của </a:t>
            </a:r>
            <a:r>
              <a:rPr lang="en-US" sz="2000" dirty="0" smtClean="0">
                <a:solidFill>
                  <a:prstClr val="black"/>
                </a:solidFill>
                <a:latin typeface="Times New Roman" pitchFamily="18" charset="0"/>
                <a:cs typeface="Times New Roman" pitchFamily="18" charset="0"/>
              </a:rPr>
              <a:t>Mặt </a:t>
            </a:r>
            <a:r>
              <a:rPr lang="en-US" sz="2000" dirty="0">
                <a:solidFill>
                  <a:prstClr val="black"/>
                </a:solidFill>
                <a:latin typeface="Times New Roman" pitchFamily="18" charset="0"/>
                <a:cs typeface="Times New Roman" pitchFamily="18" charset="0"/>
              </a:rPr>
              <a:t>trận Việt Minh.</a:t>
            </a:r>
          </a:p>
          <a:p>
            <a:pPr defTabSz="449263" eaLnBrk="0" fontAlgn="base" hangingPunct="0">
              <a:spcBef>
                <a:spcPct val="0"/>
              </a:spcBef>
              <a:spcAft>
                <a:spcPct val="0"/>
              </a:spcAft>
              <a:buClr>
                <a:srgbClr val="000000"/>
              </a:buClr>
              <a:buSzPct val="100000"/>
              <a:buFont typeface="Times New Roman" pitchFamily="18" charset="0"/>
              <a:buNone/>
            </a:pPr>
            <a:r>
              <a:rPr lang="en-US" sz="2000" dirty="0" smtClean="0">
                <a:solidFill>
                  <a:prstClr val="black"/>
                </a:solidFill>
                <a:latin typeface="Times New Roman" pitchFamily="18" charset="0"/>
                <a:cs typeface="Times New Roman" pitchFamily="18" charset="0"/>
              </a:rPr>
              <a:t> + </a:t>
            </a:r>
            <a:r>
              <a:rPr lang="en-US" sz="2000" dirty="0">
                <a:solidFill>
                  <a:prstClr val="black"/>
                </a:solidFill>
                <a:latin typeface="Times New Roman" pitchFamily="18" charset="0"/>
                <a:cs typeface="Times New Roman" pitchFamily="18" charset="0"/>
              </a:rPr>
              <a:t>Lập ra Ủy ban Dân tộc giải phóng Việt Nam (tức Chính phủ Lâm thời sau này) do Hồ Chí Minh làm Chủ tịch.</a:t>
            </a:r>
          </a:p>
          <a:p>
            <a:endParaRPr lang="en-US" sz="2000" dirty="0">
              <a:solidFill>
                <a:prstClr val="black"/>
              </a:solidFill>
              <a:latin typeface="Times New Roman" pitchFamily="18" charset="0"/>
              <a:cs typeface="Times New Roman" pitchFamily="18" charset="0"/>
            </a:endParaRPr>
          </a:p>
        </p:txBody>
      </p:sp>
      <p:sp>
        <p:nvSpPr>
          <p:cNvPr id="11" name="TextBox 10"/>
          <p:cNvSpPr txBox="1"/>
          <p:nvPr/>
        </p:nvSpPr>
        <p:spPr>
          <a:xfrm>
            <a:off x="7740352" y="1477495"/>
            <a:ext cx="1296144" cy="369332"/>
          </a:xfrm>
          <a:prstGeom prst="rect">
            <a:avLst/>
          </a:prstGeom>
          <a:noFill/>
        </p:spPr>
        <p:txBody>
          <a:bodyPr wrap="square" rtlCol="0">
            <a:spAutoFit/>
          </a:bodyPr>
          <a:lstStyle/>
          <a:p>
            <a:endParaRPr lang="en-US" dirty="0">
              <a:solidFill>
                <a:prstClr val="black"/>
              </a:solidFill>
            </a:endParaRPr>
          </a:p>
        </p:txBody>
      </p:sp>
      <p:sp>
        <p:nvSpPr>
          <p:cNvPr id="18" name="TextBox 17"/>
          <p:cNvSpPr txBox="1"/>
          <p:nvPr/>
        </p:nvSpPr>
        <p:spPr>
          <a:xfrm>
            <a:off x="122076" y="5178594"/>
            <a:ext cx="6610164" cy="1015663"/>
          </a:xfrm>
          <a:prstGeom prst="rect">
            <a:avLst/>
          </a:prstGeom>
          <a:noFill/>
        </p:spPr>
        <p:txBody>
          <a:bodyPr wrap="square" rtlCol="0">
            <a:spAutoFit/>
          </a:bodyPr>
          <a:lstStyle/>
          <a:p>
            <a:r>
              <a:rPr lang="en-US" sz="2000" dirty="0" smtClean="0">
                <a:solidFill>
                  <a:prstClr val="black"/>
                </a:solidFill>
                <a:latin typeface="Times New Roman" pitchFamily="18" charset="0"/>
                <a:cs typeface="Times New Roman" pitchFamily="18" charset="0"/>
              </a:rPr>
              <a:t> + Chủ tịch Hồ </a:t>
            </a:r>
            <a:r>
              <a:rPr lang="en-US" sz="2000" dirty="0">
                <a:solidFill>
                  <a:prstClr val="black"/>
                </a:solidFill>
                <a:latin typeface="Times New Roman" pitchFamily="18" charset="0"/>
                <a:cs typeface="Times New Roman" pitchFamily="18" charset="0"/>
              </a:rPr>
              <a:t>Chí Minh gửi thư kêu gọi đồng bào cả nước đứng lên khởi nghĩa giành chính quyền.</a:t>
            </a:r>
            <a:endParaRPr lang="pt-BR" sz="2000" dirty="0">
              <a:solidFill>
                <a:prstClr val="black"/>
              </a:solidFill>
              <a:latin typeface="Times New Roman" pitchFamily="18" charset="0"/>
              <a:cs typeface="Times New Roman" pitchFamily="18" charset="0"/>
            </a:endParaRPr>
          </a:p>
          <a:p>
            <a:endParaRPr lang="en-US" sz="2000" dirty="0">
              <a:solidFill>
                <a:prstClr val="black"/>
              </a:solidFill>
              <a:latin typeface="Times New Roman" pitchFamily="18" charset="0"/>
              <a:cs typeface="Times New Roman" pitchFamily="18" charset="0"/>
            </a:endParaRPr>
          </a:p>
        </p:txBody>
      </p:sp>
      <p:sp>
        <p:nvSpPr>
          <p:cNvPr id="17" name="AutoShape 8"/>
          <p:cNvSpPr>
            <a:spLocks noChangeArrowheads="1"/>
          </p:cNvSpPr>
          <p:nvPr/>
        </p:nvSpPr>
        <p:spPr bwMode="auto">
          <a:xfrm>
            <a:off x="7178860" y="955044"/>
            <a:ext cx="1857636" cy="4564063"/>
          </a:xfrm>
          <a:prstGeom prst="cloudCallout">
            <a:avLst>
              <a:gd name="adj1" fmla="val -82986"/>
              <a:gd name="adj2" fmla="val -41407"/>
            </a:avLst>
          </a:prstGeom>
          <a:solidFill>
            <a:srgbClr val="FFC000"/>
          </a:solidFill>
          <a:ln w="9360">
            <a:solidFill>
              <a:srgbClr val="FFFFFF"/>
            </a:solidFill>
            <a:miter lim="800000"/>
            <a:headEnd/>
            <a:tailEnd/>
          </a:ln>
        </p:spPr>
        <p:txBody>
          <a:bodyPr lIns="90000" tIns="46800" rIns="90000" bIns="46800"/>
          <a:lstStyle/>
          <a:p>
            <a:pPr algn="ct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dirty="0" smtClean="0">
                <a:solidFill>
                  <a:srgbClr val="010199"/>
                </a:solidFill>
                <a:latin typeface="Times New Roman" pitchFamily="18" charset="0"/>
                <a:ea typeface="Microsoft YaHei" charset="-122"/>
              </a:rPr>
              <a:t>Em có nhận xét gì về chủ trương của Đảng ? </a:t>
            </a:r>
          </a:p>
        </p:txBody>
      </p:sp>
      <p:sp>
        <p:nvSpPr>
          <p:cNvPr id="19" name="Text Box 7"/>
          <p:cNvSpPr txBox="1">
            <a:spLocks noChangeArrowheads="1"/>
          </p:cNvSpPr>
          <p:nvPr/>
        </p:nvSpPr>
        <p:spPr bwMode="auto">
          <a:xfrm>
            <a:off x="108396" y="5915930"/>
            <a:ext cx="8915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defTabSz="449263" eaLnBrk="0" fontAlgn="base" hangingPunct="0">
              <a:spcBef>
                <a:spcPts val="1750"/>
              </a:spcBef>
              <a:spcAft>
                <a:spcPct val="0"/>
              </a:spcAft>
              <a:buSzPct val="100000"/>
            </a:pPr>
            <a:r>
              <a:rPr lang="vi-VN" sz="2400" b="1" dirty="0" smtClean="0">
                <a:solidFill>
                  <a:srgbClr val="FF0000"/>
                </a:solidFill>
                <a:latin typeface="Times New Roman" pitchFamily="18" charset="0"/>
              </a:rPr>
              <a:t>=&gt; Quyết định tổng khởi nghĩa nhanh chóng, kịp thời</a:t>
            </a:r>
            <a:r>
              <a:rPr lang="en-US" sz="2400" b="1" dirty="0" smtClean="0">
                <a:solidFill>
                  <a:srgbClr val="FF0000"/>
                </a:solidFill>
                <a:latin typeface="Times New Roman" pitchFamily="18" charset="0"/>
              </a:rPr>
              <a:t>, sáng suốt</a:t>
            </a:r>
            <a:endParaRPr lang="vi-VN" sz="2400" b="1" dirty="0" smtClean="0">
              <a:solidFill>
                <a:srgbClr val="FF0000"/>
              </a:solidFill>
              <a:latin typeface="Times New Roman" pitchFamily="18" charset="0"/>
            </a:endParaRPr>
          </a:p>
        </p:txBody>
      </p:sp>
    </p:spTree>
    <p:extLst>
      <p:ext uri="{BB962C8B-B14F-4D97-AF65-F5344CB8AC3E}">
        <p14:creationId xmlns:p14="http://schemas.microsoft.com/office/powerpoint/2010/main" val="38368851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7172">
                                            <p:txEl>
                                              <p:pRg st="0" end="0"/>
                                            </p:txEl>
                                          </p:spTgt>
                                        </p:tgtEl>
                                        <p:attrNameLst>
                                          <p:attrName>style.visibility</p:attrName>
                                        </p:attrNameLst>
                                      </p:cBhvr>
                                      <p:to>
                                        <p:strVal val="visible"/>
                                      </p:to>
                                    </p:set>
                                    <p:animEffect transition="in" filter="checkerboard(across)">
                                      <p:cBhvr additive="repl">
                                        <p:cTn id="7" dur="500"/>
                                        <p:tgtEl>
                                          <p:spTgt spid="7172">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750"/>
                                        <p:tgtEl>
                                          <p:spTgt spid="1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additive="repl">
                                        <p:cTn id="27" dur="1" fill="hold">
                                          <p:stCondLst>
                                            <p:cond delay="0"/>
                                          </p:stCondLst>
                                        </p:cTn>
                                        <p:tgtEl>
                                          <p:spTgt spid="17"/>
                                        </p:tgtEl>
                                        <p:attrNameLst>
                                          <p:attrName>style.visibility</p:attrName>
                                        </p:attrNameLst>
                                      </p:cBhvr>
                                      <p:to>
                                        <p:strVal val="visible"/>
                                      </p:to>
                                    </p:set>
                                    <p:anim calcmode="lin" valueType="num">
                                      <p:cBhvr additive="repl">
                                        <p:cTn id="28" dur="500" fill="hold"/>
                                        <p:tgtEl>
                                          <p:spTgt spid="17"/>
                                        </p:tgtEl>
                                        <p:attrNameLst>
                                          <p:attrName>ppt_x</p:attrName>
                                        </p:attrNameLst>
                                      </p:cBhvr>
                                      <p:tavLst>
                                        <p:tav tm="100000">
                                          <p:val>
                                            <p:strVal val="#ppt_x"/>
                                          </p:val>
                                        </p:tav>
                                        <p:tav>
                                          <p:val>
                                            <p:strVal val="#ppt_x"/>
                                          </p:val>
                                        </p:tav>
                                      </p:tavLst>
                                    </p:anim>
                                    <p:anim calcmode="lin" valueType="num">
                                      <p:cBhvr additive="repl">
                                        <p:cTn id="29" dur="500" fill="hold"/>
                                        <p:tgtEl>
                                          <p:spTgt spid="17"/>
                                        </p:tgtEl>
                                        <p:attrNameLst>
                                          <p:attrName>ppt_y</p:attrName>
                                        </p:attrNameLst>
                                      </p:cBhvr>
                                      <p:tavLst>
                                        <p:tav tm="100000">
                                          <p:val>
                                            <p:strVal val="1+#ppt_h/2"/>
                                          </p:val>
                                        </p:tav>
                                        <p:tav>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additive="repl">
                                        <p:cTn id="33" dur="1" fill="hold">
                                          <p:stCondLst>
                                            <p:cond delay="0"/>
                                          </p:stCondLst>
                                        </p:cTn>
                                        <p:tgtEl>
                                          <p:spTgt spid="19"/>
                                        </p:tgtEl>
                                        <p:attrNameLst>
                                          <p:attrName>style.visibility</p:attrName>
                                        </p:attrNameLst>
                                      </p:cBhvr>
                                      <p:to>
                                        <p:strVal val="visible"/>
                                      </p:to>
                                    </p:set>
                                    <p:animEffect transition="in" filter="plus(in)">
                                      <p:cBhvr additive="repl">
                                        <p:cTn id="3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e_xuat_quan_cua_34_chien_si_tai_cay_da_tan_trao_500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60325" y="6022975"/>
            <a:ext cx="88550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sz="2200" smtClean="0">
                <a:solidFill>
                  <a:srgbClr val="0000CC"/>
                </a:solidFill>
                <a:latin typeface="Tahoma" pitchFamily="34" charset="0"/>
                <a:ea typeface="Times New Roman" pitchFamily="18" charset="0"/>
                <a:cs typeface="Tahoma" pitchFamily="34" charset="0"/>
              </a:rPr>
              <a:t>Lễ xuất quân của 34 chiến sĩ Giải phóng quân  tại cây  đa Tân Trào ngày 16-8-1945</a:t>
            </a:r>
            <a:endParaRPr lang="en-US" sz="2200" smtClean="0">
              <a:solidFill>
                <a:srgbClr val="0000CC"/>
              </a:solidFill>
              <a:latin typeface="Arial" charset="0"/>
              <a:ea typeface="Times New Roman" pitchFamily="18" charset="0"/>
              <a:cs typeface="Tahoma" pitchFamily="34" charset="0"/>
            </a:endParaRPr>
          </a:p>
          <a:p>
            <a:pPr algn="ctr" eaLnBrk="0" fontAlgn="base" hangingPunct="0">
              <a:spcBef>
                <a:spcPct val="0"/>
              </a:spcBef>
              <a:spcAft>
                <a:spcPct val="0"/>
              </a:spcAft>
            </a:pPr>
            <a:r>
              <a:rPr lang="en-US" sz="2200" smtClean="0">
                <a:solidFill>
                  <a:srgbClr val="0000CC"/>
                </a:solidFill>
                <a:latin typeface="Tahoma" pitchFamily="34" charset="0"/>
                <a:ea typeface="Times New Roman" pitchFamily="18" charset="0"/>
                <a:cs typeface="Tahoma" pitchFamily="34" charset="0"/>
              </a:rPr>
              <a:t> </a:t>
            </a:r>
            <a:r>
              <a:rPr lang="en-US" sz="900" smtClean="0">
                <a:solidFill>
                  <a:srgbClr val="0000CC"/>
                </a:solidFill>
                <a:latin typeface="Tahoma" pitchFamily="34" charset="0"/>
                <a:ea typeface="Times New Roman" pitchFamily="18" charset="0"/>
                <a:cs typeface="Tahoma" pitchFamily="34" charset="0"/>
              </a:rPr>
              <a:t> </a:t>
            </a:r>
          </a:p>
        </p:txBody>
      </p:sp>
    </p:spTree>
    <p:extLst>
      <p:ext uri="{BB962C8B-B14F-4D97-AF65-F5344CB8AC3E}">
        <p14:creationId xmlns:p14="http://schemas.microsoft.com/office/powerpoint/2010/main" val="14262113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p:nvPr/>
        </p:nvSpPr>
        <p:spPr>
          <a:xfrm>
            <a:off x="0" y="-1588"/>
            <a:ext cx="9144000" cy="1138773"/>
          </a:xfrm>
          <a:prstGeom prst="rect">
            <a:avLst/>
          </a:prstGeom>
          <a:solidFill>
            <a:schemeClr val="accent6">
              <a:lumMod val="20000"/>
              <a:lumOff val="80000"/>
            </a:schemeClr>
          </a:solidFill>
        </p:spPr>
        <p:txBody>
          <a:bodyPr>
            <a:spAutoFit/>
          </a:bodyPr>
          <a:lstStyle/>
          <a:p>
            <a:pPr algn="ctr" defTabSz="449263" fontAlgn="base">
              <a:spcBef>
                <a:spcPct val="0"/>
              </a:spcBef>
              <a:spcAft>
                <a:spcPct val="0"/>
              </a:spcAft>
              <a:buClr>
                <a:srgbClr val="000000"/>
              </a:buClr>
              <a:buSzPct val="100000"/>
              <a:buFont typeface="Times New Roman" panose="02020603050405020304" pitchFamily="18" charset="0"/>
              <a:buNone/>
              <a:defRPr/>
            </a:pPr>
            <a:r>
              <a:rPr lang="en-US" sz="2000" b="1" u="sng" dirty="0">
                <a:solidFill>
                  <a:prstClr val="white"/>
                </a:solidFill>
                <a:latin typeface="Arial" charset="0"/>
                <a:ea typeface="Microsoft YaHei" charset="-122"/>
              </a:rPr>
              <a:t>Tiết </a:t>
            </a:r>
            <a:r>
              <a:rPr lang="en-US" sz="2000" b="1" u="sng" dirty="0" smtClean="0">
                <a:solidFill>
                  <a:prstClr val="white"/>
                </a:solidFill>
                <a:latin typeface="Arial" charset="0"/>
                <a:ea typeface="Microsoft YaHei" charset="-122"/>
              </a:rPr>
              <a:t>27 </a:t>
            </a:r>
            <a:r>
              <a:rPr lang="en-US" sz="2000" b="1" u="sng" dirty="0">
                <a:solidFill>
                  <a:prstClr val="white"/>
                </a:solidFill>
                <a:latin typeface="Arial" charset="0"/>
                <a:ea typeface="Microsoft YaHei" charset="-122"/>
              </a:rPr>
              <a:t>- Bài 23  </a:t>
            </a:r>
          </a:p>
          <a:p>
            <a:pPr algn="ctr" defTabSz="449263" fontAlgn="base">
              <a:spcBef>
                <a:spcPct val="0"/>
              </a:spcBef>
              <a:spcAft>
                <a:spcPct val="0"/>
              </a:spcAft>
              <a:buClr>
                <a:srgbClr val="000000"/>
              </a:buClr>
              <a:buSzPct val="100000"/>
              <a:buFont typeface="Times New Roman" panose="02020603050405020304" pitchFamily="18" charset="0"/>
              <a:buNone/>
              <a:defRPr/>
            </a:pPr>
            <a:r>
              <a:rPr lang="en-US" sz="2400" b="1" dirty="0">
                <a:solidFill>
                  <a:srgbClr val="FF0000"/>
                </a:solidFill>
                <a:latin typeface="Arial" charset="0"/>
                <a:ea typeface="Microsoft YaHei" charset="-122"/>
              </a:rPr>
              <a:t>TỒNG KHỞI NGHĨA THÁNG TÁM  NĂM 1945 VÀ SỰ THÀNH LẬP NƯỚC VIỆT NAM DÂN CHỦ CỘNG HÒA</a:t>
            </a:r>
          </a:p>
        </p:txBody>
      </p:sp>
      <p:pic>
        <p:nvPicPr>
          <p:cNvPr id="9" name="Picture 10" descr="Scan0"/>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561725" y="1179717"/>
            <a:ext cx="4690399" cy="5722938"/>
          </a:xfrm>
          <a:prstGeom prst="rect">
            <a:avLst/>
          </a:prstGeom>
          <a:noFill/>
          <a:ln w="9525">
            <a:solidFill>
              <a:srgbClr val="002164"/>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11"/>
          <p:cNvSpPr>
            <a:spLocks/>
          </p:cNvSpPr>
          <p:nvPr/>
        </p:nvSpPr>
        <p:spPr bwMode="auto">
          <a:xfrm>
            <a:off x="6396789" y="1796381"/>
            <a:ext cx="492125" cy="314325"/>
          </a:xfrm>
          <a:custGeom>
            <a:avLst/>
            <a:gdLst>
              <a:gd name="T0" fmla="*/ 2147483646 w 310"/>
              <a:gd name="T1" fmla="*/ 0 h 198"/>
              <a:gd name="T2" fmla="*/ 2147483646 w 310"/>
              <a:gd name="T3" fmla="*/ 2147483646 h 198"/>
              <a:gd name="T4" fmla="*/ 2147483646 w 310"/>
              <a:gd name="T5" fmla="*/ 2147483646 h 198"/>
              <a:gd name="T6" fmla="*/ 2147483646 w 310"/>
              <a:gd name="T7" fmla="*/ 2147483646 h 198"/>
              <a:gd name="T8" fmla="*/ 2147483646 w 310"/>
              <a:gd name="T9" fmla="*/ 2147483646 h 198"/>
              <a:gd name="T10" fmla="*/ 2147483646 w 310"/>
              <a:gd name="T11" fmla="*/ 2147483646 h 198"/>
              <a:gd name="T12" fmla="*/ 2147483646 w 310"/>
              <a:gd name="T13" fmla="*/ 2147483646 h 198"/>
              <a:gd name="T14" fmla="*/ 2147483646 w 310"/>
              <a:gd name="T15" fmla="*/ 2147483646 h 198"/>
              <a:gd name="T16" fmla="*/ 2147483646 w 310"/>
              <a:gd name="T17" fmla="*/ 2147483646 h 198"/>
              <a:gd name="T18" fmla="*/ 2147483646 w 310"/>
              <a:gd name="T19" fmla="*/ 2147483646 h 198"/>
              <a:gd name="T20" fmla="*/ 2147483646 w 310"/>
              <a:gd name="T21" fmla="*/ 2147483646 h 198"/>
              <a:gd name="T22" fmla="*/ 2147483646 w 310"/>
              <a:gd name="T23" fmla="*/ 2147483646 h 198"/>
              <a:gd name="T24" fmla="*/ 2147483646 w 310"/>
              <a:gd name="T25" fmla="*/ 2147483646 h 198"/>
              <a:gd name="T26" fmla="*/ 2147483646 w 310"/>
              <a:gd name="T27" fmla="*/ 2147483646 h 198"/>
              <a:gd name="T28" fmla="*/ 2147483646 w 310"/>
              <a:gd name="T29" fmla="*/ 2147483646 h 198"/>
              <a:gd name="T30" fmla="*/ 2147483646 w 310"/>
              <a:gd name="T31" fmla="*/ 2147483646 h 198"/>
              <a:gd name="T32" fmla="*/ 2147483646 w 310"/>
              <a:gd name="T33" fmla="*/ 2147483646 h 198"/>
              <a:gd name="T34" fmla="*/ 2147483646 w 310"/>
              <a:gd name="T35" fmla="*/ 2147483646 h 198"/>
              <a:gd name="T36" fmla="*/ 2147483646 w 310"/>
              <a:gd name="T37" fmla="*/ 2147483646 h 198"/>
              <a:gd name="T38" fmla="*/ 2147483646 w 310"/>
              <a:gd name="T39" fmla="*/ 2147483646 h 198"/>
              <a:gd name="T40" fmla="*/ 2147483646 w 310"/>
              <a:gd name="T41" fmla="*/ 2147483646 h 198"/>
              <a:gd name="T42" fmla="*/ 2147483646 w 310"/>
              <a:gd name="T43" fmla="*/ 2147483646 h 198"/>
              <a:gd name="T44" fmla="*/ 2147483646 w 310"/>
              <a:gd name="T45" fmla="*/ 2147483646 h 198"/>
              <a:gd name="T46" fmla="*/ 2147483646 w 310"/>
              <a:gd name="T47" fmla="*/ 2147483646 h 198"/>
              <a:gd name="T48" fmla="*/ 2147483646 w 310"/>
              <a:gd name="T49" fmla="*/ 2147483646 h 198"/>
              <a:gd name="T50" fmla="*/ 2147483646 w 310"/>
              <a:gd name="T51" fmla="*/ 2147483646 h 198"/>
              <a:gd name="T52" fmla="*/ 2147483646 w 310"/>
              <a:gd name="T53" fmla="*/ 2147483646 h 198"/>
              <a:gd name="T54" fmla="*/ 2147483646 w 310"/>
              <a:gd name="T55" fmla="*/ 2147483646 h 198"/>
              <a:gd name="T56" fmla="*/ 2147483646 w 310"/>
              <a:gd name="T57" fmla="*/ 2147483646 h 198"/>
              <a:gd name="T58" fmla="*/ 2147483646 w 310"/>
              <a:gd name="T59" fmla="*/ 2147483646 h 198"/>
              <a:gd name="T60" fmla="*/ 2147483646 w 310"/>
              <a:gd name="T61" fmla="*/ 2147483646 h 198"/>
              <a:gd name="T62" fmla="*/ 2147483646 w 310"/>
              <a:gd name="T63" fmla="*/ 2147483646 h 198"/>
              <a:gd name="T64" fmla="*/ 2147483646 w 310"/>
              <a:gd name="T65" fmla="*/ 2147483646 h 198"/>
              <a:gd name="T66" fmla="*/ 2147483646 w 310"/>
              <a:gd name="T67" fmla="*/ 2147483646 h 198"/>
              <a:gd name="T68" fmla="*/ 0 w 310"/>
              <a:gd name="T69" fmla="*/ 2147483646 h 198"/>
              <a:gd name="T70" fmla="*/ 2147483646 w 310"/>
              <a:gd name="T71" fmla="*/ 2147483646 h 198"/>
              <a:gd name="T72" fmla="*/ 2147483646 w 310"/>
              <a:gd name="T73" fmla="*/ 2147483646 h 198"/>
              <a:gd name="T74" fmla="*/ 2147483646 w 310"/>
              <a:gd name="T75" fmla="*/ 2147483646 h 198"/>
              <a:gd name="T76" fmla="*/ 2147483646 w 310"/>
              <a:gd name="T77" fmla="*/ 2147483646 h 198"/>
              <a:gd name="T78" fmla="*/ 2147483646 w 310"/>
              <a:gd name="T79" fmla="*/ 2147483646 h 198"/>
              <a:gd name="T80" fmla="*/ 2147483646 w 310"/>
              <a:gd name="T81" fmla="*/ 2147483646 h 198"/>
              <a:gd name="T82" fmla="*/ 2147483646 w 310"/>
              <a:gd name="T83" fmla="*/ 2147483646 h 198"/>
              <a:gd name="T84" fmla="*/ 2147483646 w 310"/>
              <a:gd name="T85" fmla="*/ 2147483646 h 198"/>
              <a:gd name="T86" fmla="*/ 2147483646 w 310"/>
              <a:gd name="T87" fmla="*/ 0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198"/>
              <a:gd name="T134" fmla="*/ 310 w 310"/>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198">
                <a:moveTo>
                  <a:pt x="36" y="0"/>
                </a:moveTo>
                <a:cubicBezTo>
                  <a:pt x="36" y="0"/>
                  <a:pt x="57" y="3"/>
                  <a:pt x="58" y="4"/>
                </a:cubicBezTo>
                <a:cubicBezTo>
                  <a:pt x="60" y="5"/>
                  <a:pt x="60" y="8"/>
                  <a:pt x="62" y="10"/>
                </a:cubicBezTo>
                <a:cubicBezTo>
                  <a:pt x="64" y="11"/>
                  <a:pt x="66" y="11"/>
                  <a:pt x="68" y="12"/>
                </a:cubicBezTo>
                <a:cubicBezTo>
                  <a:pt x="73" y="26"/>
                  <a:pt x="68" y="23"/>
                  <a:pt x="78" y="26"/>
                </a:cubicBezTo>
                <a:cubicBezTo>
                  <a:pt x="81" y="35"/>
                  <a:pt x="89" y="36"/>
                  <a:pt x="92" y="46"/>
                </a:cubicBezTo>
                <a:cubicBezTo>
                  <a:pt x="93" y="51"/>
                  <a:pt x="92" y="56"/>
                  <a:pt x="94" y="60"/>
                </a:cubicBezTo>
                <a:cubicBezTo>
                  <a:pt x="95" y="63"/>
                  <a:pt x="133" y="77"/>
                  <a:pt x="136" y="78"/>
                </a:cubicBezTo>
                <a:cubicBezTo>
                  <a:pt x="142" y="80"/>
                  <a:pt x="148" y="82"/>
                  <a:pt x="154" y="84"/>
                </a:cubicBezTo>
                <a:cubicBezTo>
                  <a:pt x="156" y="85"/>
                  <a:pt x="160" y="86"/>
                  <a:pt x="160" y="86"/>
                </a:cubicBezTo>
                <a:cubicBezTo>
                  <a:pt x="174" y="83"/>
                  <a:pt x="171" y="76"/>
                  <a:pt x="182" y="68"/>
                </a:cubicBezTo>
                <a:cubicBezTo>
                  <a:pt x="188" y="58"/>
                  <a:pt x="192" y="46"/>
                  <a:pt x="202" y="40"/>
                </a:cubicBezTo>
                <a:cubicBezTo>
                  <a:pt x="212" y="43"/>
                  <a:pt x="238" y="42"/>
                  <a:pt x="244" y="42"/>
                </a:cubicBezTo>
                <a:cubicBezTo>
                  <a:pt x="258" y="46"/>
                  <a:pt x="258" y="51"/>
                  <a:pt x="272" y="56"/>
                </a:cubicBezTo>
                <a:cubicBezTo>
                  <a:pt x="277" y="58"/>
                  <a:pt x="284" y="64"/>
                  <a:pt x="284" y="64"/>
                </a:cubicBezTo>
                <a:cubicBezTo>
                  <a:pt x="287" y="74"/>
                  <a:pt x="288" y="81"/>
                  <a:pt x="298" y="84"/>
                </a:cubicBezTo>
                <a:cubicBezTo>
                  <a:pt x="301" y="93"/>
                  <a:pt x="307" y="99"/>
                  <a:pt x="310" y="108"/>
                </a:cubicBezTo>
                <a:cubicBezTo>
                  <a:pt x="304" y="117"/>
                  <a:pt x="301" y="124"/>
                  <a:pt x="290" y="128"/>
                </a:cubicBezTo>
                <a:cubicBezTo>
                  <a:pt x="284" y="147"/>
                  <a:pt x="263" y="147"/>
                  <a:pt x="246" y="148"/>
                </a:cubicBezTo>
                <a:cubicBezTo>
                  <a:pt x="232" y="153"/>
                  <a:pt x="219" y="154"/>
                  <a:pt x="204" y="156"/>
                </a:cubicBezTo>
                <a:cubicBezTo>
                  <a:pt x="195" y="150"/>
                  <a:pt x="191" y="144"/>
                  <a:pt x="182" y="138"/>
                </a:cubicBezTo>
                <a:cubicBezTo>
                  <a:pt x="172" y="140"/>
                  <a:pt x="166" y="144"/>
                  <a:pt x="156" y="146"/>
                </a:cubicBezTo>
                <a:cubicBezTo>
                  <a:pt x="150" y="144"/>
                  <a:pt x="138" y="148"/>
                  <a:pt x="138" y="148"/>
                </a:cubicBezTo>
                <a:cubicBezTo>
                  <a:pt x="130" y="156"/>
                  <a:pt x="129" y="157"/>
                  <a:pt x="132" y="168"/>
                </a:cubicBezTo>
                <a:cubicBezTo>
                  <a:pt x="118" y="177"/>
                  <a:pt x="117" y="172"/>
                  <a:pt x="124" y="182"/>
                </a:cubicBezTo>
                <a:cubicBezTo>
                  <a:pt x="121" y="194"/>
                  <a:pt x="114" y="192"/>
                  <a:pt x="102" y="196"/>
                </a:cubicBezTo>
                <a:cubicBezTo>
                  <a:pt x="100" y="197"/>
                  <a:pt x="96" y="198"/>
                  <a:pt x="96" y="198"/>
                </a:cubicBezTo>
                <a:cubicBezTo>
                  <a:pt x="90" y="196"/>
                  <a:pt x="84" y="194"/>
                  <a:pt x="78" y="192"/>
                </a:cubicBezTo>
                <a:cubicBezTo>
                  <a:pt x="74" y="191"/>
                  <a:pt x="66" y="188"/>
                  <a:pt x="66" y="188"/>
                </a:cubicBezTo>
                <a:cubicBezTo>
                  <a:pt x="54" y="190"/>
                  <a:pt x="50" y="192"/>
                  <a:pt x="38" y="190"/>
                </a:cubicBezTo>
                <a:cubicBezTo>
                  <a:pt x="28" y="184"/>
                  <a:pt x="33" y="188"/>
                  <a:pt x="28" y="174"/>
                </a:cubicBezTo>
                <a:cubicBezTo>
                  <a:pt x="27" y="172"/>
                  <a:pt x="26" y="168"/>
                  <a:pt x="26" y="168"/>
                </a:cubicBezTo>
                <a:cubicBezTo>
                  <a:pt x="28" y="156"/>
                  <a:pt x="34" y="142"/>
                  <a:pt x="28" y="130"/>
                </a:cubicBezTo>
                <a:cubicBezTo>
                  <a:pt x="26" y="126"/>
                  <a:pt x="16" y="122"/>
                  <a:pt x="16" y="122"/>
                </a:cubicBezTo>
                <a:cubicBezTo>
                  <a:pt x="10" y="113"/>
                  <a:pt x="3" y="110"/>
                  <a:pt x="0" y="100"/>
                </a:cubicBezTo>
                <a:cubicBezTo>
                  <a:pt x="7" y="98"/>
                  <a:pt x="18" y="90"/>
                  <a:pt x="18" y="90"/>
                </a:cubicBezTo>
                <a:cubicBezTo>
                  <a:pt x="40" y="92"/>
                  <a:pt x="39" y="99"/>
                  <a:pt x="58" y="96"/>
                </a:cubicBezTo>
                <a:cubicBezTo>
                  <a:pt x="65" y="86"/>
                  <a:pt x="65" y="82"/>
                  <a:pt x="58" y="72"/>
                </a:cubicBezTo>
                <a:cubicBezTo>
                  <a:pt x="61" y="62"/>
                  <a:pt x="61" y="54"/>
                  <a:pt x="52" y="48"/>
                </a:cubicBezTo>
                <a:cubicBezTo>
                  <a:pt x="46" y="39"/>
                  <a:pt x="40" y="35"/>
                  <a:pt x="34" y="26"/>
                </a:cubicBezTo>
                <a:cubicBezTo>
                  <a:pt x="33" y="24"/>
                  <a:pt x="30" y="20"/>
                  <a:pt x="30" y="20"/>
                </a:cubicBezTo>
                <a:cubicBezTo>
                  <a:pt x="31" y="15"/>
                  <a:pt x="30" y="8"/>
                  <a:pt x="34" y="4"/>
                </a:cubicBezTo>
                <a:cubicBezTo>
                  <a:pt x="35" y="3"/>
                  <a:pt x="39" y="4"/>
                  <a:pt x="40" y="2"/>
                </a:cubicBezTo>
                <a:cubicBezTo>
                  <a:pt x="41" y="1"/>
                  <a:pt x="37" y="1"/>
                  <a:pt x="36" y="0"/>
                </a:cubicBezTo>
                <a:close/>
              </a:path>
            </a:pathLst>
          </a:custGeom>
          <a:solidFill>
            <a:srgbClr val="FF66FF"/>
          </a:solidFill>
          <a:ln w="9525">
            <a:solidFill>
              <a:schemeClr val="tx1"/>
            </a:solidFill>
            <a:round/>
            <a:headEnd/>
            <a:tailEnd/>
          </a:ln>
        </p:spPr>
        <p:txBody>
          <a:bodyPr/>
          <a:lstStyle/>
          <a:p>
            <a:pPr defTabSz="449263" eaLnBrk="0" fontAlgn="base" hangingPunct="0">
              <a:spcBef>
                <a:spcPct val="0"/>
              </a:spcBef>
              <a:spcAft>
                <a:spcPct val="0"/>
              </a:spcAft>
            </a:pPr>
            <a:endParaRPr lang="en-US" smtClean="0">
              <a:solidFill>
                <a:prstClr val="white"/>
              </a:solidFill>
              <a:latin typeface="Arial" charset="0"/>
              <a:ea typeface="Microsoft YaHei" charset="-122"/>
            </a:endParaRPr>
          </a:p>
        </p:txBody>
      </p:sp>
      <p:sp>
        <p:nvSpPr>
          <p:cNvPr id="11" name="Freeform 13"/>
          <p:cNvSpPr>
            <a:spLocks/>
          </p:cNvSpPr>
          <p:nvPr/>
        </p:nvSpPr>
        <p:spPr bwMode="auto">
          <a:xfrm>
            <a:off x="6497638" y="2239963"/>
            <a:ext cx="300037" cy="168275"/>
          </a:xfrm>
          <a:custGeom>
            <a:avLst/>
            <a:gdLst>
              <a:gd name="T0" fmla="*/ 2147483646 w 189"/>
              <a:gd name="T1" fmla="*/ 2147483646 h 106"/>
              <a:gd name="T2" fmla="*/ 2147483646 w 189"/>
              <a:gd name="T3" fmla="*/ 2147483646 h 106"/>
              <a:gd name="T4" fmla="*/ 2147483646 w 189"/>
              <a:gd name="T5" fmla="*/ 2147483646 h 106"/>
              <a:gd name="T6" fmla="*/ 2147483646 w 189"/>
              <a:gd name="T7" fmla="*/ 2147483646 h 106"/>
              <a:gd name="T8" fmla="*/ 2147483646 w 189"/>
              <a:gd name="T9" fmla="*/ 2147483646 h 106"/>
              <a:gd name="T10" fmla="*/ 2147483646 w 189"/>
              <a:gd name="T11" fmla="*/ 2147483646 h 106"/>
              <a:gd name="T12" fmla="*/ 2147483646 w 189"/>
              <a:gd name="T13" fmla="*/ 2147483646 h 106"/>
              <a:gd name="T14" fmla="*/ 2147483646 w 189"/>
              <a:gd name="T15" fmla="*/ 2147483646 h 106"/>
              <a:gd name="T16" fmla="*/ 2147483646 w 189"/>
              <a:gd name="T17" fmla="*/ 2147483646 h 106"/>
              <a:gd name="T18" fmla="*/ 2147483646 w 189"/>
              <a:gd name="T19" fmla="*/ 2147483646 h 106"/>
              <a:gd name="T20" fmla="*/ 2147483646 w 189"/>
              <a:gd name="T21" fmla="*/ 2147483646 h 106"/>
              <a:gd name="T22" fmla="*/ 2147483646 w 189"/>
              <a:gd name="T23" fmla="*/ 2147483646 h 106"/>
              <a:gd name="T24" fmla="*/ 2147483646 w 189"/>
              <a:gd name="T25" fmla="*/ 2147483646 h 106"/>
              <a:gd name="T26" fmla="*/ 2147483646 w 189"/>
              <a:gd name="T27" fmla="*/ 2147483646 h 106"/>
              <a:gd name="T28" fmla="*/ 2147483646 w 189"/>
              <a:gd name="T29" fmla="*/ 2147483646 h 106"/>
              <a:gd name="T30" fmla="*/ 2147483646 w 189"/>
              <a:gd name="T31" fmla="*/ 2147483646 h 106"/>
              <a:gd name="T32" fmla="*/ 2147483646 w 189"/>
              <a:gd name="T33" fmla="*/ 2147483646 h 106"/>
              <a:gd name="T34" fmla="*/ 2147483646 w 189"/>
              <a:gd name="T35" fmla="*/ 2147483646 h 106"/>
              <a:gd name="T36" fmla="*/ 2147483646 w 189"/>
              <a:gd name="T37" fmla="*/ 2147483646 h 106"/>
              <a:gd name="T38" fmla="*/ 2147483646 w 189"/>
              <a:gd name="T39" fmla="*/ 2147483646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9"/>
              <a:gd name="T61" fmla="*/ 0 h 106"/>
              <a:gd name="T62" fmla="*/ 189 w 189"/>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9" h="106">
                <a:moveTo>
                  <a:pt x="183" y="34"/>
                </a:moveTo>
                <a:cubicBezTo>
                  <a:pt x="173" y="28"/>
                  <a:pt x="162" y="26"/>
                  <a:pt x="153" y="20"/>
                </a:cubicBezTo>
                <a:cubicBezTo>
                  <a:pt x="149" y="8"/>
                  <a:pt x="136" y="10"/>
                  <a:pt x="125" y="14"/>
                </a:cubicBezTo>
                <a:cubicBezTo>
                  <a:pt x="102" y="12"/>
                  <a:pt x="94" y="8"/>
                  <a:pt x="73" y="6"/>
                </a:cubicBezTo>
                <a:cubicBezTo>
                  <a:pt x="54" y="0"/>
                  <a:pt x="66" y="0"/>
                  <a:pt x="35" y="2"/>
                </a:cubicBezTo>
                <a:cubicBezTo>
                  <a:pt x="32" y="10"/>
                  <a:pt x="27" y="11"/>
                  <a:pt x="23" y="18"/>
                </a:cubicBezTo>
                <a:cubicBezTo>
                  <a:pt x="21" y="32"/>
                  <a:pt x="23" y="35"/>
                  <a:pt x="9" y="38"/>
                </a:cubicBezTo>
                <a:cubicBezTo>
                  <a:pt x="4" y="54"/>
                  <a:pt x="0" y="74"/>
                  <a:pt x="15" y="84"/>
                </a:cubicBezTo>
                <a:cubicBezTo>
                  <a:pt x="22" y="95"/>
                  <a:pt x="35" y="99"/>
                  <a:pt x="47" y="102"/>
                </a:cubicBezTo>
                <a:cubicBezTo>
                  <a:pt x="51" y="103"/>
                  <a:pt x="59" y="106"/>
                  <a:pt x="59" y="106"/>
                </a:cubicBezTo>
                <a:cubicBezTo>
                  <a:pt x="66" y="104"/>
                  <a:pt x="70" y="100"/>
                  <a:pt x="77" y="98"/>
                </a:cubicBezTo>
                <a:cubicBezTo>
                  <a:pt x="74" y="88"/>
                  <a:pt x="76" y="86"/>
                  <a:pt x="85" y="80"/>
                </a:cubicBezTo>
                <a:cubicBezTo>
                  <a:pt x="84" y="69"/>
                  <a:pt x="76" y="52"/>
                  <a:pt x="87" y="48"/>
                </a:cubicBezTo>
                <a:cubicBezTo>
                  <a:pt x="95" y="51"/>
                  <a:pt x="94" y="55"/>
                  <a:pt x="101" y="60"/>
                </a:cubicBezTo>
                <a:cubicBezTo>
                  <a:pt x="112" y="58"/>
                  <a:pt x="119" y="55"/>
                  <a:pt x="129" y="58"/>
                </a:cubicBezTo>
                <a:cubicBezTo>
                  <a:pt x="126" y="68"/>
                  <a:pt x="126" y="76"/>
                  <a:pt x="135" y="82"/>
                </a:cubicBezTo>
                <a:cubicBezTo>
                  <a:pt x="139" y="94"/>
                  <a:pt x="141" y="77"/>
                  <a:pt x="149" y="74"/>
                </a:cubicBezTo>
                <a:cubicBezTo>
                  <a:pt x="161" y="76"/>
                  <a:pt x="166" y="76"/>
                  <a:pt x="175" y="82"/>
                </a:cubicBezTo>
                <a:cubicBezTo>
                  <a:pt x="187" y="74"/>
                  <a:pt x="181" y="61"/>
                  <a:pt x="189" y="50"/>
                </a:cubicBezTo>
                <a:cubicBezTo>
                  <a:pt x="186" y="41"/>
                  <a:pt x="188" y="46"/>
                  <a:pt x="183" y="34"/>
                </a:cubicBezTo>
                <a:close/>
              </a:path>
            </a:pathLst>
          </a:custGeom>
          <a:solidFill>
            <a:srgbClr val="FF66FF"/>
          </a:solidFill>
          <a:ln w="9525">
            <a:solidFill>
              <a:schemeClr val="tx1"/>
            </a:solidFill>
            <a:round/>
            <a:headEnd/>
            <a:tailEnd/>
          </a:ln>
        </p:spPr>
        <p:txBody>
          <a:bodyPr/>
          <a:lstStyle/>
          <a:p>
            <a:pPr defTabSz="449263" eaLnBrk="0" fontAlgn="base" hangingPunct="0">
              <a:spcBef>
                <a:spcPct val="0"/>
              </a:spcBef>
              <a:spcAft>
                <a:spcPct val="0"/>
              </a:spcAft>
            </a:pPr>
            <a:endParaRPr lang="en-US" smtClean="0">
              <a:solidFill>
                <a:prstClr val="white"/>
              </a:solidFill>
              <a:latin typeface="Arial" charset="0"/>
              <a:ea typeface="Microsoft YaHei" charset="-122"/>
            </a:endParaRPr>
          </a:p>
        </p:txBody>
      </p:sp>
      <p:sp>
        <p:nvSpPr>
          <p:cNvPr id="12" name="Freeform 14"/>
          <p:cNvSpPr>
            <a:spLocks/>
          </p:cNvSpPr>
          <p:nvPr/>
        </p:nvSpPr>
        <p:spPr bwMode="auto">
          <a:xfrm>
            <a:off x="6292767" y="3038809"/>
            <a:ext cx="547688" cy="295275"/>
          </a:xfrm>
          <a:custGeom>
            <a:avLst/>
            <a:gdLst>
              <a:gd name="T0" fmla="*/ 2147483646 w 345"/>
              <a:gd name="T1" fmla="*/ 0 h 186"/>
              <a:gd name="T2" fmla="*/ 2147483646 w 345"/>
              <a:gd name="T3" fmla="*/ 2147483646 h 186"/>
              <a:gd name="T4" fmla="*/ 2147483646 w 345"/>
              <a:gd name="T5" fmla="*/ 2147483646 h 186"/>
              <a:gd name="T6" fmla="*/ 2147483646 w 345"/>
              <a:gd name="T7" fmla="*/ 2147483646 h 186"/>
              <a:gd name="T8" fmla="*/ 2147483646 w 345"/>
              <a:gd name="T9" fmla="*/ 2147483646 h 186"/>
              <a:gd name="T10" fmla="*/ 2147483646 w 345"/>
              <a:gd name="T11" fmla="*/ 2147483646 h 186"/>
              <a:gd name="T12" fmla="*/ 2147483646 w 345"/>
              <a:gd name="T13" fmla="*/ 2147483646 h 186"/>
              <a:gd name="T14" fmla="*/ 2147483646 w 345"/>
              <a:gd name="T15" fmla="*/ 2147483646 h 186"/>
              <a:gd name="T16" fmla="*/ 2147483646 w 345"/>
              <a:gd name="T17" fmla="*/ 2147483646 h 186"/>
              <a:gd name="T18" fmla="*/ 2147483646 w 345"/>
              <a:gd name="T19" fmla="*/ 2147483646 h 186"/>
              <a:gd name="T20" fmla="*/ 2147483646 w 345"/>
              <a:gd name="T21" fmla="*/ 2147483646 h 186"/>
              <a:gd name="T22" fmla="*/ 2147483646 w 345"/>
              <a:gd name="T23" fmla="*/ 2147483646 h 186"/>
              <a:gd name="T24" fmla="*/ 2147483646 w 345"/>
              <a:gd name="T25" fmla="*/ 2147483646 h 186"/>
              <a:gd name="T26" fmla="*/ 2147483646 w 345"/>
              <a:gd name="T27" fmla="*/ 2147483646 h 186"/>
              <a:gd name="T28" fmla="*/ 2147483646 w 345"/>
              <a:gd name="T29" fmla="*/ 2147483646 h 186"/>
              <a:gd name="T30" fmla="*/ 2147483646 w 345"/>
              <a:gd name="T31" fmla="*/ 2147483646 h 186"/>
              <a:gd name="T32" fmla="*/ 2147483646 w 345"/>
              <a:gd name="T33" fmla="*/ 2147483646 h 186"/>
              <a:gd name="T34" fmla="*/ 2147483646 w 345"/>
              <a:gd name="T35" fmla="*/ 2147483646 h 186"/>
              <a:gd name="T36" fmla="*/ 2147483646 w 345"/>
              <a:gd name="T37" fmla="*/ 2147483646 h 186"/>
              <a:gd name="T38" fmla="*/ 2147483646 w 345"/>
              <a:gd name="T39" fmla="*/ 2147483646 h 186"/>
              <a:gd name="T40" fmla="*/ 2147483646 w 345"/>
              <a:gd name="T41" fmla="*/ 2147483646 h 186"/>
              <a:gd name="T42" fmla="*/ 2147483646 w 345"/>
              <a:gd name="T43" fmla="*/ 2147483646 h 186"/>
              <a:gd name="T44" fmla="*/ 2147483646 w 345"/>
              <a:gd name="T45" fmla="*/ 2147483646 h 186"/>
              <a:gd name="T46" fmla="*/ 2147483646 w 345"/>
              <a:gd name="T47" fmla="*/ 2147483646 h 186"/>
              <a:gd name="T48" fmla="*/ 2147483646 w 345"/>
              <a:gd name="T49" fmla="*/ 2147483646 h 186"/>
              <a:gd name="T50" fmla="*/ 2147483646 w 345"/>
              <a:gd name="T51" fmla="*/ 2147483646 h 186"/>
              <a:gd name="T52" fmla="*/ 2147483646 w 345"/>
              <a:gd name="T53" fmla="*/ 2147483646 h 186"/>
              <a:gd name="T54" fmla="*/ 2147483646 w 345"/>
              <a:gd name="T55" fmla="*/ 2147483646 h 186"/>
              <a:gd name="T56" fmla="*/ 2147483646 w 345"/>
              <a:gd name="T57" fmla="*/ 2147483646 h 186"/>
              <a:gd name="T58" fmla="*/ 2147483646 w 345"/>
              <a:gd name="T59" fmla="*/ 2147483646 h 186"/>
              <a:gd name="T60" fmla="*/ 2147483646 w 345"/>
              <a:gd name="T61" fmla="*/ 2147483646 h 186"/>
              <a:gd name="T62" fmla="*/ 2147483646 w 345"/>
              <a:gd name="T63" fmla="*/ 2147483646 h 186"/>
              <a:gd name="T64" fmla="*/ 2147483646 w 345"/>
              <a:gd name="T65" fmla="*/ 2147483646 h 186"/>
              <a:gd name="T66" fmla="*/ 2147483646 w 345"/>
              <a:gd name="T67" fmla="*/ 2147483646 h 186"/>
              <a:gd name="T68" fmla="*/ 2147483646 w 345"/>
              <a:gd name="T69" fmla="*/ 2147483646 h 186"/>
              <a:gd name="T70" fmla="*/ 2147483646 w 345"/>
              <a:gd name="T71" fmla="*/ 2147483646 h 186"/>
              <a:gd name="T72" fmla="*/ 2147483646 w 345"/>
              <a:gd name="T73" fmla="*/ 2147483646 h 186"/>
              <a:gd name="T74" fmla="*/ 2147483646 w 345"/>
              <a:gd name="T75" fmla="*/ 2147483646 h 186"/>
              <a:gd name="T76" fmla="*/ 2147483646 w 345"/>
              <a:gd name="T77" fmla="*/ 2147483646 h 186"/>
              <a:gd name="T78" fmla="*/ 2147483646 w 345"/>
              <a:gd name="T79" fmla="*/ 2147483646 h 186"/>
              <a:gd name="T80" fmla="*/ 2147483646 w 345"/>
              <a:gd name="T81" fmla="*/ 2147483646 h 186"/>
              <a:gd name="T82" fmla="*/ 2147483646 w 345"/>
              <a:gd name="T83" fmla="*/ 0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5"/>
              <a:gd name="T127" fmla="*/ 0 h 186"/>
              <a:gd name="T128" fmla="*/ 345 w 345"/>
              <a:gd name="T129" fmla="*/ 186 h 1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5" h="186">
                <a:moveTo>
                  <a:pt x="173" y="0"/>
                </a:moveTo>
                <a:cubicBezTo>
                  <a:pt x="158" y="22"/>
                  <a:pt x="172" y="7"/>
                  <a:pt x="159" y="14"/>
                </a:cubicBezTo>
                <a:cubicBezTo>
                  <a:pt x="155" y="16"/>
                  <a:pt x="147" y="22"/>
                  <a:pt x="147" y="22"/>
                </a:cubicBezTo>
                <a:cubicBezTo>
                  <a:pt x="144" y="30"/>
                  <a:pt x="141" y="33"/>
                  <a:pt x="133" y="36"/>
                </a:cubicBezTo>
                <a:cubicBezTo>
                  <a:pt x="119" y="34"/>
                  <a:pt x="121" y="29"/>
                  <a:pt x="109" y="26"/>
                </a:cubicBezTo>
                <a:cubicBezTo>
                  <a:pt x="102" y="15"/>
                  <a:pt x="97" y="18"/>
                  <a:pt x="83" y="20"/>
                </a:cubicBezTo>
                <a:cubicBezTo>
                  <a:pt x="79" y="23"/>
                  <a:pt x="78" y="31"/>
                  <a:pt x="73" y="30"/>
                </a:cubicBezTo>
                <a:cubicBezTo>
                  <a:pt x="65" y="29"/>
                  <a:pt x="46" y="13"/>
                  <a:pt x="37" y="10"/>
                </a:cubicBezTo>
                <a:cubicBezTo>
                  <a:pt x="23" y="15"/>
                  <a:pt x="27" y="10"/>
                  <a:pt x="21" y="20"/>
                </a:cubicBezTo>
                <a:cubicBezTo>
                  <a:pt x="31" y="34"/>
                  <a:pt x="32" y="39"/>
                  <a:pt x="13" y="44"/>
                </a:cubicBezTo>
                <a:cubicBezTo>
                  <a:pt x="9" y="51"/>
                  <a:pt x="4" y="52"/>
                  <a:pt x="1" y="60"/>
                </a:cubicBezTo>
                <a:cubicBezTo>
                  <a:pt x="2" y="65"/>
                  <a:pt x="0" y="70"/>
                  <a:pt x="3" y="74"/>
                </a:cubicBezTo>
                <a:cubicBezTo>
                  <a:pt x="6" y="77"/>
                  <a:pt x="15" y="78"/>
                  <a:pt x="15" y="78"/>
                </a:cubicBezTo>
                <a:cubicBezTo>
                  <a:pt x="23" y="102"/>
                  <a:pt x="25" y="100"/>
                  <a:pt x="43" y="112"/>
                </a:cubicBezTo>
                <a:cubicBezTo>
                  <a:pt x="44" y="115"/>
                  <a:pt x="43" y="118"/>
                  <a:pt x="45" y="120"/>
                </a:cubicBezTo>
                <a:cubicBezTo>
                  <a:pt x="48" y="123"/>
                  <a:pt x="57" y="124"/>
                  <a:pt x="57" y="124"/>
                </a:cubicBezTo>
                <a:cubicBezTo>
                  <a:pt x="59" y="134"/>
                  <a:pt x="58" y="139"/>
                  <a:pt x="67" y="142"/>
                </a:cubicBezTo>
                <a:cubicBezTo>
                  <a:pt x="84" y="139"/>
                  <a:pt x="75" y="138"/>
                  <a:pt x="87" y="130"/>
                </a:cubicBezTo>
                <a:cubicBezTo>
                  <a:pt x="99" y="134"/>
                  <a:pt x="91" y="144"/>
                  <a:pt x="99" y="152"/>
                </a:cubicBezTo>
                <a:cubicBezTo>
                  <a:pt x="107" y="160"/>
                  <a:pt x="110" y="160"/>
                  <a:pt x="119" y="162"/>
                </a:cubicBezTo>
                <a:cubicBezTo>
                  <a:pt x="122" y="180"/>
                  <a:pt x="130" y="179"/>
                  <a:pt x="147" y="182"/>
                </a:cubicBezTo>
                <a:cubicBezTo>
                  <a:pt x="149" y="181"/>
                  <a:pt x="151" y="181"/>
                  <a:pt x="153" y="180"/>
                </a:cubicBezTo>
                <a:cubicBezTo>
                  <a:pt x="155" y="178"/>
                  <a:pt x="155" y="175"/>
                  <a:pt x="157" y="174"/>
                </a:cubicBezTo>
                <a:cubicBezTo>
                  <a:pt x="163" y="170"/>
                  <a:pt x="174" y="168"/>
                  <a:pt x="181" y="166"/>
                </a:cubicBezTo>
                <a:cubicBezTo>
                  <a:pt x="187" y="164"/>
                  <a:pt x="199" y="160"/>
                  <a:pt x="199" y="160"/>
                </a:cubicBezTo>
                <a:cubicBezTo>
                  <a:pt x="204" y="152"/>
                  <a:pt x="206" y="151"/>
                  <a:pt x="215" y="154"/>
                </a:cubicBezTo>
                <a:cubicBezTo>
                  <a:pt x="217" y="158"/>
                  <a:pt x="217" y="163"/>
                  <a:pt x="221" y="166"/>
                </a:cubicBezTo>
                <a:cubicBezTo>
                  <a:pt x="229" y="172"/>
                  <a:pt x="243" y="170"/>
                  <a:pt x="251" y="176"/>
                </a:cubicBezTo>
                <a:cubicBezTo>
                  <a:pt x="265" y="185"/>
                  <a:pt x="258" y="182"/>
                  <a:pt x="269" y="186"/>
                </a:cubicBezTo>
                <a:cubicBezTo>
                  <a:pt x="290" y="185"/>
                  <a:pt x="306" y="182"/>
                  <a:pt x="327" y="180"/>
                </a:cubicBezTo>
                <a:cubicBezTo>
                  <a:pt x="345" y="168"/>
                  <a:pt x="337" y="175"/>
                  <a:pt x="331" y="156"/>
                </a:cubicBezTo>
                <a:cubicBezTo>
                  <a:pt x="310" y="161"/>
                  <a:pt x="310" y="144"/>
                  <a:pt x="295" y="134"/>
                </a:cubicBezTo>
                <a:cubicBezTo>
                  <a:pt x="288" y="124"/>
                  <a:pt x="293" y="129"/>
                  <a:pt x="279" y="120"/>
                </a:cubicBezTo>
                <a:cubicBezTo>
                  <a:pt x="277" y="119"/>
                  <a:pt x="273" y="116"/>
                  <a:pt x="273" y="116"/>
                </a:cubicBezTo>
                <a:cubicBezTo>
                  <a:pt x="264" y="102"/>
                  <a:pt x="275" y="116"/>
                  <a:pt x="249" y="108"/>
                </a:cubicBezTo>
                <a:cubicBezTo>
                  <a:pt x="249" y="108"/>
                  <a:pt x="234" y="98"/>
                  <a:pt x="231" y="96"/>
                </a:cubicBezTo>
                <a:cubicBezTo>
                  <a:pt x="229" y="95"/>
                  <a:pt x="225" y="92"/>
                  <a:pt x="225" y="92"/>
                </a:cubicBezTo>
                <a:cubicBezTo>
                  <a:pt x="217" y="80"/>
                  <a:pt x="215" y="73"/>
                  <a:pt x="201" y="68"/>
                </a:cubicBezTo>
                <a:cubicBezTo>
                  <a:pt x="200" y="66"/>
                  <a:pt x="200" y="63"/>
                  <a:pt x="199" y="62"/>
                </a:cubicBezTo>
                <a:cubicBezTo>
                  <a:pt x="198" y="61"/>
                  <a:pt x="194" y="62"/>
                  <a:pt x="193" y="60"/>
                </a:cubicBezTo>
                <a:cubicBezTo>
                  <a:pt x="188" y="53"/>
                  <a:pt x="187" y="39"/>
                  <a:pt x="185" y="30"/>
                </a:cubicBezTo>
                <a:cubicBezTo>
                  <a:pt x="183" y="20"/>
                  <a:pt x="176" y="10"/>
                  <a:pt x="173" y="0"/>
                </a:cubicBezTo>
                <a:close/>
              </a:path>
            </a:pathLst>
          </a:custGeom>
          <a:solidFill>
            <a:srgbClr val="FF66FF"/>
          </a:solidFill>
          <a:ln w="9525">
            <a:solidFill>
              <a:schemeClr val="tx1"/>
            </a:solidFill>
            <a:round/>
            <a:headEnd/>
            <a:tailEnd/>
          </a:ln>
        </p:spPr>
        <p:txBody>
          <a:bodyPr/>
          <a:lstStyle/>
          <a:p>
            <a:pPr defTabSz="449263" eaLnBrk="0" fontAlgn="base" hangingPunct="0">
              <a:spcBef>
                <a:spcPct val="0"/>
              </a:spcBef>
              <a:spcAft>
                <a:spcPct val="0"/>
              </a:spcAft>
            </a:pPr>
            <a:endParaRPr lang="en-US" smtClean="0">
              <a:solidFill>
                <a:prstClr val="white"/>
              </a:solidFill>
              <a:latin typeface="Arial" charset="0"/>
              <a:ea typeface="Microsoft YaHei" charset="-122"/>
            </a:endParaRPr>
          </a:p>
        </p:txBody>
      </p:sp>
      <p:sp>
        <p:nvSpPr>
          <p:cNvPr id="13" name="Freeform 15"/>
          <p:cNvSpPr>
            <a:spLocks/>
          </p:cNvSpPr>
          <p:nvPr/>
        </p:nvSpPr>
        <p:spPr bwMode="auto">
          <a:xfrm>
            <a:off x="7155656" y="3970337"/>
            <a:ext cx="623887" cy="428625"/>
          </a:xfrm>
          <a:custGeom>
            <a:avLst/>
            <a:gdLst>
              <a:gd name="T0" fmla="*/ 2147483646 w 393"/>
              <a:gd name="T1" fmla="*/ 2147483646 h 270"/>
              <a:gd name="T2" fmla="*/ 2147483646 w 393"/>
              <a:gd name="T3" fmla="*/ 2147483646 h 270"/>
              <a:gd name="T4" fmla="*/ 2147483646 w 393"/>
              <a:gd name="T5" fmla="*/ 2147483646 h 270"/>
              <a:gd name="T6" fmla="*/ 2147483646 w 393"/>
              <a:gd name="T7" fmla="*/ 2147483646 h 270"/>
              <a:gd name="T8" fmla="*/ 2147483646 w 393"/>
              <a:gd name="T9" fmla="*/ 2147483646 h 270"/>
              <a:gd name="T10" fmla="*/ 2147483646 w 393"/>
              <a:gd name="T11" fmla="*/ 2147483646 h 270"/>
              <a:gd name="T12" fmla="*/ 2147483646 w 393"/>
              <a:gd name="T13" fmla="*/ 2147483646 h 270"/>
              <a:gd name="T14" fmla="*/ 2147483646 w 393"/>
              <a:gd name="T15" fmla="*/ 2147483646 h 270"/>
              <a:gd name="T16" fmla="*/ 2147483646 w 393"/>
              <a:gd name="T17" fmla="*/ 2147483646 h 270"/>
              <a:gd name="T18" fmla="*/ 2147483646 w 393"/>
              <a:gd name="T19" fmla="*/ 2147483646 h 270"/>
              <a:gd name="T20" fmla="*/ 2147483646 w 393"/>
              <a:gd name="T21" fmla="*/ 2147483646 h 270"/>
              <a:gd name="T22" fmla="*/ 2147483646 w 393"/>
              <a:gd name="T23" fmla="*/ 2147483646 h 270"/>
              <a:gd name="T24" fmla="*/ 2147483646 w 393"/>
              <a:gd name="T25" fmla="*/ 2147483646 h 270"/>
              <a:gd name="T26" fmla="*/ 2147483646 w 393"/>
              <a:gd name="T27" fmla="*/ 2147483646 h 270"/>
              <a:gd name="T28" fmla="*/ 2147483646 w 393"/>
              <a:gd name="T29" fmla="*/ 2147483646 h 270"/>
              <a:gd name="T30" fmla="*/ 2147483646 w 393"/>
              <a:gd name="T31" fmla="*/ 2147483646 h 270"/>
              <a:gd name="T32" fmla="*/ 2147483646 w 393"/>
              <a:gd name="T33" fmla="*/ 2147483646 h 270"/>
              <a:gd name="T34" fmla="*/ 2147483646 w 393"/>
              <a:gd name="T35" fmla="*/ 2147483646 h 270"/>
              <a:gd name="T36" fmla="*/ 2147483646 w 393"/>
              <a:gd name="T37" fmla="*/ 2147483646 h 270"/>
              <a:gd name="T38" fmla="*/ 2147483646 w 393"/>
              <a:gd name="T39" fmla="*/ 2147483646 h 270"/>
              <a:gd name="T40" fmla="*/ 2147483646 w 393"/>
              <a:gd name="T41" fmla="*/ 2147483646 h 270"/>
              <a:gd name="T42" fmla="*/ 2147483646 w 393"/>
              <a:gd name="T43" fmla="*/ 2147483646 h 270"/>
              <a:gd name="T44" fmla="*/ 2147483646 w 393"/>
              <a:gd name="T45" fmla="*/ 2147483646 h 270"/>
              <a:gd name="T46" fmla="*/ 2147483646 w 393"/>
              <a:gd name="T47" fmla="*/ 2147483646 h 270"/>
              <a:gd name="T48" fmla="*/ 2147483646 w 393"/>
              <a:gd name="T49" fmla="*/ 2147483646 h 270"/>
              <a:gd name="T50" fmla="*/ 2147483646 w 393"/>
              <a:gd name="T51" fmla="*/ 2147483646 h 270"/>
              <a:gd name="T52" fmla="*/ 2147483646 w 393"/>
              <a:gd name="T53" fmla="*/ 2147483646 h 270"/>
              <a:gd name="T54" fmla="*/ 2147483646 w 393"/>
              <a:gd name="T55" fmla="*/ 2147483646 h 270"/>
              <a:gd name="T56" fmla="*/ 2147483646 w 393"/>
              <a:gd name="T57" fmla="*/ 2147483646 h 270"/>
              <a:gd name="T58" fmla="*/ 2147483646 w 393"/>
              <a:gd name="T59" fmla="*/ 2147483646 h 270"/>
              <a:gd name="T60" fmla="*/ 2147483646 w 393"/>
              <a:gd name="T61" fmla="*/ 2147483646 h 270"/>
              <a:gd name="T62" fmla="*/ 2147483646 w 393"/>
              <a:gd name="T63" fmla="*/ 2147483646 h 270"/>
              <a:gd name="T64" fmla="*/ 2147483646 w 393"/>
              <a:gd name="T65" fmla="*/ 2147483646 h 270"/>
              <a:gd name="T66" fmla="*/ 2147483646 w 393"/>
              <a:gd name="T67" fmla="*/ 2147483646 h 270"/>
              <a:gd name="T68" fmla="*/ 2147483646 w 393"/>
              <a:gd name="T69" fmla="*/ 2147483646 h 270"/>
              <a:gd name="T70" fmla="*/ 2147483646 w 393"/>
              <a:gd name="T71" fmla="*/ 2147483646 h 270"/>
              <a:gd name="T72" fmla="*/ 2147483646 w 393"/>
              <a:gd name="T73" fmla="*/ 2147483646 h 270"/>
              <a:gd name="T74" fmla="*/ 2147483646 w 393"/>
              <a:gd name="T75" fmla="*/ 2147483646 h 270"/>
              <a:gd name="T76" fmla="*/ 2147483646 w 393"/>
              <a:gd name="T77" fmla="*/ 2147483646 h 270"/>
              <a:gd name="T78" fmla="*/ 2147483646 w 393"/>
              <a:gd name="T79" fmla="*/ 2147483646 h 270"/>
              <a:gd name="T80" fmla="*/ 2147483646 w 393"/>
              <a:gd name="T81" fmla="*/ 2147483646 h 270"/>
              <a:gd name="T82" fmla="*/ 2147483646 w 393"/>
              <a:gd name="T83" fmla="*/ 2147483646 h 270"/>
              <a:gd name="T84" fmla="*/ 2147483646 w 393"/>
              <a:gd name="T85" fmla="*/ 2147483646 h 270"/>
              <a:gd name="T86" fmla="*/ 2147483646 w 393"/>
              <a:gd name="T87" fmla="*/ 2147483646 h 270"/>
              <a:gd name="T88" fmla="*/ 2147483646 w 393"/>
              <a:gd name="T89" fmla="*/ 2147483646 h 2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3"/>
              <a:gd name="T136" fmla="*/ 0 h 270"/>
              <a:gd name="T137" fmla="*/ 393 w 393"/>
              <a:gd name="T138" fmla="*/ 270 h 2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3" h="270">
                <a:moveTo>
                  <a:pt x="221" y="8"/>
                </a:moveTo>
                <a:cubicBezTo>
                  <a:pt x="216" y="29"/>
                  <a:pt x="226" y="0"/>
                  <a:pt x="203" y="18"/>
                </a:cubicBezTo>
                <a:cubicBezTo>
                  <a:pt x="200" y="20"/>
                  <a:pt x="204" y="27"/>
                  <a:pt x="201" y="30"/>
                </a:cubicBezTo>
                <a:cubicBezTo>
                  <a:pt x="197" y="33"/>
                  <a:pt x="192" y="31"/>
                  <a:pt x="187" y="32"/>
                </a:cubicBezTo>
                <a:cubicBezTo>
                  <a:pt x="173" y="37"/>
                  <a:pt x="188" y="30"/>
                  <a:pt x="179" y="52"/>
                </a:cubicBezTo>
                <a:cubicBezTo>
                  <a:pt x="176" y="58"/>
                  <a:pt x="166" y="55"/>
                  <a:pt x="159" y="56"/>
                </a:cubicBezTo>
                <a:cubicBezTo>
                  <a:pt x="152" y="58"/>
                  <a:pt x="148" y="62"/>
                  <a:pt x="141" y="64"/>
                </a:cubicBezTo>
                <a:cubicBezTo>
                  <a:pt x="121" y="59"/>
                  <a:pt x="105" y="72"/>
                  <a:pt x="85" y="74"/>
                </a:cubicBezTo>
                <a:cubicBezTo>
                  <a:pt x="74" y="78"/>
                  <a:pt x="80" y="84"/>
                  <a:pt x="73" y="90"/>
                </a:cubicBezTo>
                <a:cubicBezTo>
                  <a:pt x="68" y="94"/>
                  <a:pt x="60" y="94"/>
                  <a:pt x="55" y="98"/>
                </a:cubicBezTo>
                <a:cubicBezTo>
                  <a:pt x="52" y="107"/>
                  <a:pt x="55" y="115"/>
                  <a:pt x="45" y="108"/>
                </a:cubicBezTo>
                <a:cubicBezTo>
                  <a:pt x="32" y="111"/>
                  <a:pt x="20" y="113"/>
                  <a:pt x="7" y="116"/>
                </a:cubicBezTo>
                <a:cubicBezTo>
                  <a:pt x="0" y="126"/>
                  <a:pt x="1" y="133"/>
                  <a:pt x="13" y="136"/>
                </a:cubicBezTo>
                <a:cubicBezTo>
                  <a:pt x="17" y="143"/>
                  <a:pt x="19" y="149"/>
                  <a:pt x="21" y="156"/>
                </a:cubicBezTo>
                <a:cubicBezTo>
                  <a:pt x="15" y="174"/>
                  <a:pt x="38" y="170"/>
                  <a:pt x="49" y="178"/>
                </a:cubicBezTo>
                <a:cubicBezTo>
                  <a:pt x="51" y="188"/>
                  <a:pt x="54" y="193"/>
                  <a:pt x="57" y="202"/>
                </a:cubicBezTo>
                <a:cubicBezTo>
                  <a:pt x="62" y="201"/>
                  <a:pt x="68" y="199"/>
                  <a:pt x="73" y="200"/>
                </a:cubicBezTo>
                <a:cubicBezTo>
                  <a:pt x="78" y="201"/>
                  <a:pt x="85" y="208"/>
                  <a:pt x="85" y="208"/>
                </a:cubicBezTo>
                <a:cubicBezTo>
                  <a:pt x="90" y="222"/>
                  <a:pt x="85" y="219"/>
                  <a:pt x="95" y="222"/>
                </a:cubicBezTo>
                <a:cubicBezTo>
                  <a:pt x="102" y="229"/>
                  <a:pt x="110" y="234"/>
                  <a:pt x="119" y="238"/>
                </a:cubicBezTo>
                <a:cubicBezTo>
                  <a:pt x="123" y="240"/>
                  <a:pt x="131" y="242"/>
                  <a:pt x="131" y="242"/>
                </a:cubicBezTo>
                <a:cubicBezTo>
                  <a:pt x="134" y="250"/>
                  <a:pt x="135" y="258"/>
                  <a:pt x="137" y="266"/>
                </a:cubicBezTo>
                <a:cubicBezTo>
                  <a:pt x="148" y="262"/>
                  <a:pt x="139" y="252"/>
                  <a:pt x="151" y="256"/>
                </a:cubicBezTo>
                <a:cubicBezTo>
                  <a:pt x="156" y="255"/>
                  <a:pt x="162" y="256"/>
                  <a:pt x="167" y="254"/>
                </a:cubicBezTo>
                <a:cubicBezTo>
                  <a:pt x="169" y="253"/>
                  <a:pt x="169" y="249"/>
                  <a:pt x="171" y="248"/>
                </a:cubicBezTo>
                <a:cubicBezTo>
                  <a:pt x="180" y="245"/>
                  <a:pt x="200" y="254"/>
                  <a:pt x="211" y="256"/>
                </a:cubicBezTo>
                <a:cubicBezTo>
                  <a:pt x="216" y="270"/>
                  <a:pt x="217" y="259"/>
                  <a:pt x="225" y="258"/>
                </a:cubicBezTo>
                <a:cubicBezTo>
                  <a:pt x="242" y="256"/>
                  <a:pt x="258" y="257"/>
                  <a:pt x="275" y="256"/>
                </a:cubicBezTo>
                <a:cubicBezTo>
                  <a:pt x="285" y="253"/>
                  <a:pt x="297" y="257"/>
                  <a:pt x="307" y="252"/>
                </a:cubicBezTo>
                <a:cubicBezTo>
                  <a:pt x="311" y="250"/>
                  <a:pt x="311" y="240"/>
                  <a:pt x="311" y="240"/>
                </a:cubicBezTo>
                <a:cubicBezTo>
                  <a:pt x="324" y="244"/>
                  <a:pt x="329" y="243"/>
                  <a:pt x="343" y="240"/>
                </a:cubicBezTo>
                <a:cubicBezTo>
                  <a:pt x="354" y="232"/>
                  <a:pt x="362" y="233"/>
                  <a:pt x="377" y="230"/>
                </a:cubicBezTo>
                <a:cubicBezTo>
                  <a:pt x="380" y="225"/>
                  <a:pt x="393" y="220"/>
                  <a:pt x="393" y="220"/>
                </a:cubicBezTo>
                <a:cubicBezTo>
                  <a:pt x="388" y="206"/>
                  <a:pt x="393" y="209"/>
                  <a:pt x="383" y="206"/>
                </a:cubicBezTo>
                <a:cubicBezTo>
                  <a:pt x="383" y="205"/>
                  <a:pt x="370" y="183"/>
                  <a:pt x="367" y="182"/>
                </a:cubicBezTo>
                <a:cubicBezTo>
                  <a:pt x="363" y="181"/>
                  <a:pt x="355" y="178"/>
                  <a:pt x="355" y="178"/>
                </a:cubicBezTo>
                <a:cubicBezTo>
                  <a:pt x="349" y="169"/>
                  <a:pt x="342" y="168"/>
                  <a:pt x="333" y="162"/>
                </a:cubicBezTo>
                <a:cubicBezTo>
                  <a:pt x="329" y="150"/>
                  <a:pt x="324" y="133"/>
                  <a:pt x="313" y="126"/>
                </a:cubicBezTo>
                <a:cubicBezTo>
                  <a:pt x="305" y="103"/>
                  <a:pt x="280" y="100"/>
                  <a:pt x="273" y="78"/>
                </a:cubicBezTo>
                <a:cubicBezTo>
                  <a:pt x="274" y="73"/>
                  <a:pt x="275" y="68"/>
                  <a:pt x="279" y="64"/>
                </a:cubicBezTo>
                <a:cubicBezTo>
                  <a:pt x="283" y="61"/>
                  <a:pt x="291" y="56"/>
                  <a:pt x="291" y="56"/>
                </a:cubicBezTo>
                <a:cubicBezTo>
                  <a:pt x="283" y="45"/>
                  <a:pt x="260" y="39"/>
                  <a:pt x="247" y="36"/>
                </a:cubicBezTo>
                <a:cubicBezTo>
                  <a:pt x="241" y="32"/>
                  <a:pt x="240" y="22"/>
                  <a:pt x="233" y="20"/>
                </a:cubicBezTo>
                <a:cubicBezTo>
                  <a:pt x="230" y="19"/>
                  <a:pt x="223" y="17"/>
                  <a:pt x="221" y="14"/>
                </a:cubicBezTo>
                <a:cubicBezTo>
                  <a:pt x="220" y="12"/>
                  <a:pt x="221" y="10"/>
                  <a:pt x="221" y="8"/>
                </a:cubicBezTo>
                <a:close/>
              </a:path>
            </a:pathLst>
          </a:custGeom>
          <a:solidFill>
            <a:srgbClr val="FF66FF"/>
          </a:solidFill>
          <a:ln w="9525">
            <a:solidFill>
              <a:schemeClr val="tx1"/>
            </a:solidFill>
            <a:round/>
            <a:headEnd/>
            <a:tailEnd/>
          </a:ln>
        </p:spPr>
        <p:txBody>
          <a:bodyPr/>
          <a:lstStyle/>
          <a:p>
            <a:pPr defTabSz="449263" eaLnBrk="0" fontAlgn="base" hangingPunct="0">
              <a:spcBef>
                <a:spcPct val="0"/>
              </a:spcBef>
              <a:spcAft>
                <a:spcPct val="0"/>
              </a:spcAft>
            </a:pPr>
            <a:endParaRPr lang="en-US" smtClean="0">
              <a:solidFill>
                <a:prstClr val="white"/>
              </a:solidFill>
              <a:latin typeface="Arial" charset="0"/>
              <a:ea typeface="Microsoft YaHei" charset="-122"/>
            </a:endParaRPr>
          </a:p>
        </p:txBody>
      </p:sp>
      <p:sp>
        <p:nvSpPr>
          <p:cNvPr id="14" name="AutoShape 16"/>
          <p:cNvSpPr>
            <a:spLocks noChangeArrowheads="1"/>
          </p:cNvSpPr>
          <p:nvPr/>
        </p:nvSpPr>
        <p:spPr bwMode="auto">
          <a:xfrm>
            <a:off x="6781800" y="1143000"/>
            <a:ext cx="2133600" cy="304800"/>
          </a:xfrm>
          <a:prstGeom prst="wedgeRectCallout">
            <a:avLst>
              <a:gd name="adj1" fmla="val -52679"/>
              <a:gd name="adj2" fmla="val 334000"/>
            </a:avLst>
          </a:prstGeom>
          <a:solidFill>
            <a:schemeClr val="accent6">
              <a:lumMod val="20000"/>
              <a:lumOff val="80000"/>
            </a:schemeClr>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anose="02020603050405020304" pitchFamily="18" charset="0"/>
              <a:buNone/>
              <a:defRPr/>
            </a:pPr>
            <a:r>
              <a:rPr lang="en-US" sz="1600" b="1">
                <a:solidFill>
                  <a:srgbClr val="FF3300"/>
                </a:solidFill>
                <a:latin typeface="Arial" charset="0"/>
                <a:ea typeface="Microsoft YaHei" charset="-122"/>
              </a:rPr>
              <a:t>HẢI DƯƠNG (18/8)</a:t>
            </a:r>
          </a:p>
        </p:txBody>
      </p:sp>
      <p:sp>
        <p:nvSpPr>
          <p:cNvPr id="15" name="AutoShape 17"/>
          <p:cNvSpPr>
            <a:spLocks noChangeArrowheads="1"/>
          </p:cNvSpPr>
          <p:nvPr/>
        </p:nvSpPr>
        <p:spPr bwMode="auto">
          <a:xfrm>
            <a:off x="4676235" y="3825123"/>
            <a:ext cx="2133600" cy="381000"/>
          </a:xfrm>
          <a:prstGeom prst="wedgeRectCallout">
            <a:avLst>
              <a:gd name="adj1" fmla="val 78569"/>
              <a:gd name="adj2" fmla="val 55000"/>
            </a:avLst>
          </a:prstGeom>
          <a:solidFill>
            <a:schemeClr val="accent6">
              <a:lumMod val="20000"/>
              <a:lumOff val="80000"/>
            </a:schemeClr>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anose="02020603050405020304" pitchFamily="18" charset="0"/>
              <a:buNone/>
              <a:defRPr/>
            </a:pPr>
            <a:r>
              <a:rPr lang="en-US" sz="1600" b="1">
                <a:solidFill>
                  <a:srgbClr val="FF3300"/>
                </a:solidFill>
                <a:latin typeface="Arial" charset="0"/>
                <a:ea typeface="Microsoft YaHei" charset="-122"/>
              </a:rPr>
              <a:t>QUẢNG NAM (18/8)</a:t>
            </a:r>
          </a:p>
        </p:txBody>
      </p:sp>
      <p:sp>
        <p:nvSpPr>
          <p:cNvPr id="16" name="AutoShape 18"/>
          <p:cNvSpPr>
            <a:spLocks noChangeArrowheads="1"/>
          </p:cNvSpPr>
          <p:nvPr/>
        </p:nvSpPr>
        <p:spPr bwMode="auto">
          <a:xfrm>
            <a:off x="6781800" y="2362200"/>
            <a:ext cx="2133600" cy="381000"/>
          </a:xfrm>
          <a:prstGeom prst="wedgeRectCallout">
            <a:avLst>
              <a:gd name="adj1" fmla="val -62500"/>
              <a:gd name="adj2" fmla="val 185000"/>
            </a:avLst>
          </a:prstGeom>
          <a:solidFill>
            <a:schemeClr val="accent6">
              <a:lumMod val="20000"/>
              <a:lumOff val="80000"/>
            </a:schemeClr>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anose="02020603050405020304" pitchFamily="18" charset="0"/>
              <a:buNone/>
              <a:defRPr/>
            </a:pPr>
            <a:r>
              <a:rPr lang="en-US" sz="1600" b="1" dirty="0">
                <a:solidFill>
                  <a:srgbClr val="FF3300"/>
                </a:solidFill>
                <a:latin typeface="Arial" charset="0"/>
                <a:ea typeface="Microsoft YaHei" charset="-122"/>
              </a:rPr>
              <a:t>HÀ TĨNH(18/8)</a:t>
            </a:r>
          </a:p>
        </p:txBody>
      </p:sp>
      <p:sp>
        <p:nvSpPr>
          <p:cNvPr id="17" name="AutoShape 19"/>
          <p:cNvSpPr>
            <a:spLocks noChangeArrowheads="1"/>
          </p:cNvSpPr>
          <p:nvPr/>
        </p:nvSpPr>
        <p:spPr bwMode="auto">
          <a:xfrm>
            <a:off x="4648200" y="1447800"/>
            <a:ext cx="1943100" cy="381000"/>
          </a:xfrm>
          <a:prstGeom prst="wedgeRectCallout">
            <a:avLst>
              <a:gd name="adj1" fmla="val 46250"/>
              <a:gd name="adj2" fmla="val 125000"/>
            </a:avLst>
          </a:prstGeom>
          <a:solidFill>
            <a:schemeClr val="accent6">
              <a:lumMod val="20000"/>
              <a:lumOff val="80000"/>
            </a:schemeClr>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anose="02020603050405020304" pitchFamily="18" charset="0"/>
              <a:buNone/>
              <a:defRPr/>
            </a:pPr>
            <a:r>
              <a:rPr lang="en-US" sz="1600" b="1" dirty="0">
                <a:solidFill>
                  <a:srgbClr val="FF3300"/>
                </a:solidFill>
                <a:latin typeface="Arial" charset="0"/>
                <a:ea typeface="Microsoft YaHei" charset="-122"/>
              </a:rPr>
              <a:t>BẮC GIANG(18/8)</a:t>
            </a:r>
          </a:p>
        </p:txBody>
      </p:sp>
      <p:sp>
        <p:nvSpPr>
          <p:cNvPr id="18" name="Nổ 2 17"/>
          <p:cNvSpPr/>
          <p:nvPr/>
        </p:nvSpPr>
        <p:spPr>
          <a:xfrm>
            <a:off x="7086600" y="3803650"/>
            <a:ext cx="457200" cy="3810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anose="02020603050405020304" pitchFamily="18" charset="0"/>
              <a:buNone/>
              <a:defRPr/>
            </a:pPr>
            <a:endParaRPr lang="en-US">
              <a:solidFill>
                <a:prstClr val="white"/>
              </a:solidFill>
            </a:endParaRPr>
          </a:p>
        </p:txBody>
      </p:sp>
      <p:sp>
        <p:nvSpPr>
          <p:cNvPr id="33806" name="AutoShape 18"/>
          <p:cNvSpPr>
            <a:spLocks noChangeArrowheads="1"/>
          </p:cNvSpPr>
          <p:nvPr/>
        </p:nvSpPr>
        <p:spPr bwMode="auto">
          <a:xfrm>
            <a:off x="7951095" y="4876800"/>
            <a:ext cx="1447800" cy="304800"/>
          </a:xfrm>
          <a:prstGeom prst="wedgeRectCallout">
            <a:avLst>
              <a:gd name="adj1" fmla="val -53069"/>
              <a:gd name="adj2" fmla="val 208856"/>
            </a:avLst>
          </a:prstGeom>
          <a:solidFill>
            <a:srgbClr val="EFF5EF"/>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itchFamily="18" charset="0"/>
              <a:buNone/>
            </a:pPr>
            <a:r>
              <a:rPr lang="en-US" sz="1600" b="1" smtClean="0">
                <a:solidFill>
                  <a:srgbClr val="0000CC"/>
                </a:solidFill>
                <a:latin typeface="Arial" charset="0"/>
                <a:ea typeface="Microsoft YaHei" charset="-122"/>
              </a:rPr>
              <a:t>Nha trang (19/8)</a:t>
            </a:r>
            <a:endParaRPr lang="en-US" sz="1600" b="1" smtClean="0">
              <a:solidFill>
                <a:srgbClr val="FF3300"/>
              </a:solidFill>
              <a:latin typeface="Arial" charset="0"/>
              <a:ea typeface="Microsoft YaHei" charset="-122"/>
            </a:endParaRPr>
          </a:p>
        </p:txBody>
      </p:sp>
      <p:sp>
        <p:nvSpPr>
          <p:cNvPr id="20" name="Nổ 2 19"/>
          <p:cNvSpPr/>
          <p:nvPr/>
        </p:nvSpPr>
        <p:spPr>
          <a:xfrm>
            <a:off x="6858000" y="5745163"/>
            <a:ext cx="457200" cy="3810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anose="02020603050405020304" pitchFamily="18" charset="0"/>
              <a:buNone/>
              <a:defRPr/>
            </a:pPr>
            <a:endParaRPr lang="en-US">
              <a:solidFill>
                <a:prstClr val="white"/>
              </a:solidFill>
            </a:endParaRPr>
          </a:p>
        </p:txBody>
      </p:sp>
      <p:sp>
        <p:nvSpPr>
          <p:cNvPr id="21" name="AutoShape 18"/>
          <p:cNvSpPr>
            <a:spLocks noChangeArrowheads="1"/>
          </p:cNvSpPr>
          <p:nvPr/>
        </p:nvSpPr>
        <p:spPr bwMode="auto">
          <a:xfrm>
            <a:off x="4755314" y="4953000"/>
            <a:ext cx="2133600" cy="304800"/>
          </a:xfrm>
          <a:prstGeom prst="wedgeRectCallout">
            <a:avLst>
              <a:gd name="adj1" fmla="val 59605"/>
              <a:gd name="adj2" fmla="val 275000"/>
            </a:avLst>
          </a:prstGeom>
          <a:solidFill>
            <a:schemeClr val="accent2">
              <a:lumMod val="20000"/>
              <a:lumOff val="80000"/>
            </a:schemeClr>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anose="02020603050405020304" pitchFamily="18" charset="0"/>
              <a:buNone/>
              <a:defRPr/>
            </a:pPr>
            <a:r>
              <a:rPr lang="en-US" sz="1600" b="1" dirty="0">
                <a:solidFill>
                  <a:srgbClr val="FF3300"/>
                </a:solidFill>
                <a:latin typeface="Arial" charset="0"/>
                <a:ea typeface="Microsoft YaHei" charset="-122"/>
              </a:rPr>
              <a:t>SAI GÒN(25/8)</a:t>
            </a:r>
          </a:p>
        </p:txBody>
      </p:sp>
      <p:sp>
        <p:nvSpPr>
          <p:cNvPr id="23" name="Nổ 2 22"/>
          <p:cNvSpPr/>
          <p:nvPr/>
        </p:nvSpPr>
        <p:spPr>
          <a:xfrm>
            <a:off x="6218238" y="1920875"/>
            <a:ext cx="457200" cy="381000"/>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fontAlgn="base">
              <a:spcBef>
                <a:spcPct val="0"/>
              </a:spcBef>
              <a:spcAft>
                <a:spcPct val="0"/>
              </a:spcAft>
              <a:buClr>
                <a:srgbClr val="000000"/>
              </a:buClr>
              <a:buSzPct val="100000"/>
              <a:buFont typeface="Times New Roman" panose="02020603050405020304" pitchFamily="18" charset="0"/>
              <a:buNone/>
              <a:defRPr/>
            </a:pPr>
            <a:endParaRPr lang="en-US">
              <a:solidFill>
                <a:prstClr val="white"/>
              </a:solidFill>
            </a:endParaRPr>
          </a:p>
        </p:txBody>
      </p:sp>
      <p:sp>
        <p:nvSpPr>
          <p:cNvPr id="24" name="AutoShape 19"/>
          <p:cNvSpPr>
            <a:spLocks noChangeArrowheads="1"/>
          </p:cNvSpPr>
          <p:nvPr/>
        </p:nvSpPr>
        <p:spPr bwMode="auto">
          <a:xfrm>
            <a:off x="4648200" y="2590800"/>
            <a:ext cx="1752600" cy="381000"/>
          </a:xfrm>
          <a:prstGeom prst="wedgeRectCallout">
            <a:avLst>
              <a:gd name="adj1" fmla="val 53207"/>
              <a:gd name="adj2" fmla="val -163000"/>
            </a:avLst>
          </a:prstGeom>
          <a:solidFill>
            <a:schemeClr val="accent6">
              <a:lumMod val="20000"/>
              <a:lumOff val="80000"/>
            </a:schemeClr>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anose="02020603050405020304" pitchFamily="18" charset="0"/>
              <a:buNone/>
              <a:defRPr/>
            </a:pPr>
            <a:r>
              <a:rPr lang="en-US" sz="1600" b="1" dirty="0">
                <a:solidFill>
                  <a:srgbClr val="FF3300"/>
                </a:solidFill>
                <a:latin typeface="Arial" charset="0"/>
                <a:ea typeface="Microsoft YaHei" charset="-122"/>
              </a:rPr>
              <a:t>HÀ NỘI (19/8)</a:t>
            </a:r>
          </a:p>
        </p:txBody>
      </p:sp>
      <p:sp>
        <p:nvSpPr>
          <p:cNvPr id="4" name="AutoShape 18"/>
          <p:cNvSpPr>
            <a:spLocks noChangeArrowheads="1"/>
          </p:cNvSpPr>
          <p:nvPr/>
        </p:nvSpPr>
        <p:spPr bwMode="auto">
          <a:xfrm>
            <a:off x="7467599" y="3124200"/>
            <a:ext cx="1447800" cy="304800"/>
          </a:xfrm>
          <a:prstGeom prst="wedgeRectCallout">
            <a:avLst>
              <a:gd name="adj1" fmla="val -54056"/>
              <a:gd name="adj2" fmla="val 244792"/>
            </a:avLst>
          </a:prstGeom>
          <a:solidFill>
            <a:srgbClr val="EFF5EF"/>
          </a:solidFill>
          <a:ln w="9525">
            <a:solidFill>
              <a:schemeClr val="tx1"/>
            </a:solidFill>
            <a:miter lim="800000"/>
            <a:headEnd/>
            <a:tailEnd/>
          </a:ln>
        </p:spPr>
        <p:txBody>
          <a:bodyPr/>
          <a:lstStyle/>
          <a:p>
            <a:pPr algn="ctr" defTabSz="449263" fontAlgn="base">
              <a:spcBef>
                <a:spcPct val="0"/>
              </a:spcBef>
              <a:spcAft>
                <a:spcPct val="0"/>
              </a:spcAft>
              <a:buClr>
                <a:srgbClr val="000000"/>
              </a:buClr>
              <a:buSzPct val="100000"/>
              <a:buFont typeface="Times New Roman" pitchFamily="18" charset="0"/>
              <a:buNone/>
            </a:pPr>
            <a:r>
              <a:rPr lang="en-US" sz="1600" b="1" smtClean="0">
                <a:solidFill>
                  <a:srgbClr val="FF3300"/>
                </a:solidFill>
                <a:latin typeface="Arial" charset="0"/>
                <a:ea typeface="Microsoft YaHei" charset="-122"/>
              </a:rPr>
              <a:t>HUẾ(23/8)</a:t>
            </a:r>
          </a:p>
        </p:txBody>
      </p:sp>
      <p:sp>
        <p:nvSpPr>
          <p:cNvPr id="26" name="TextBox 25"/>
          <p:cNvSpPr txBox="1"/>
          <p:nvPr/>
        </p:nvSpPr>
        <p:spPr>
          <a:xfrm>
            <a:off x="107504" y="1259155"/>
            <a:ext cx="4392488" cy="1015663"/>
          </a:xfrm>
          <a:prstGeom prst="rect">
            <a:avLst/>
          </a:prstGeom>
          <a:noFill/>
        </p:spPr>
        <p:txBody>
          <a:bodyPr wrap="square" rtlCol="0">
            <a:spAutoFit/>
          </a:bodyPr>
          <a:lstStyle/>
          <a:p>
            <a:r>
              <a:rPr lang="en-US" sz="2000" b="1" dirty="0" smtClean="0">
                <a:solidFill>
                  <a:srgbClr val="1F497D">
                    <a:lumMod val="60000"/>
                    <a:lumOff val="40000"/>
                  </a:srgbClr>
                </a:solidFill>
                <a:latin typeface="Times New Roman" pitchFamily="18" charset="0"/>
                <a:cs typeface="Times New Roman" pitchFamily="18" charset="0"/>
              </a:rPr>
              <a:t>I. </a:t>
            </a:r>
            <a:r>
              <a:rPr lang="en-US" sz="2000" b="1" dirty="0">
                <a:solidFill>
                  <a:srgbClr val="1F497D">
                    <a:lumMod val="60000"/>
                    <a:lumOff val="40000"/>
                  </a:srgbClr>
                </a:solidFill>
                <a:latin typeface="Times New Roman" pitchFamily="18" charset="0"/>
                <a:cs typeface="Times New Roman" pitchFamily="18" charset="0"/>
              </a:rPr>
              <a:t>Lệnh tổng khởi </a:t>
            </a:r>
            <a:r>
              <a:rPr lang="en-US" sz="2000" b="1" dirty="0" smtClean="0">
                <a:solidFill>
                  <a:srgbClr val="1F497D">
                    <a:lumMod val="60000"/>
                    <a:lumOff val="40000"/>
                  </a:srgbClr>
                </a:solidFill>
                <a:latin typeface="Times New Roman" pitchFamily="18" charset="0"/>
                <a:cs typeface="Times New Roman" pitchFamily="18" charset="0"/>
              </a:rPr>
              <a:t>nghĩa </a:t>
            </a:r>
            <a:r>
              <a:rPr lang="vi-VN" sz="2000" b="1" dirty="0" smtClean="0">
                <a:solidFill>
                  <a:srgbClr val="1F497D">
                    <a:lumMod val="60000"/>
                    <a:lumOff val="40000"/>
                  </a:srgbClr>
                </a:solidFill>
                <a:latin typeface="Times New Roman" pitchFamily="18" charset="0"/>
                <a:cs typeface="Times New Roman" pitchFamily="18" charset="0"/>
              </a:rPr>
              <a:t>được</a:t>
            </a:r>
            <a:r>
              <a:rPr lang="en-US" sz="2000" b="1" dirty="0" smtClean="0">
                <a:solidFill>
                  <a:srgbClr val="1F497D">
                    <a:lumMod val="60000"/>
                    <a:lumOff val="40000"/>
                  </a:srgbClr>
                </a:solidFill>
                <a:latin typeface="Times New Roman" pitchFamily="18" charset="0"/>
                <a:cs typeface="Times New Roman" pitchFamily="18" charset="0"/>
              </a:rPr>
              <a:t> </a:t>
            </a:r>
            <a:r>
              <a:rPr lang="en-US" sz="2000" b="1" dirty="0">
                <a:solidFill>
                  <a:srgbClr val="1F497D">
                    <a:lumMod val="60000"/>
                    <a:lumOff val="40000"/>
                  </a:srgbClr>
                </a:solidFill>
                <a:latin typeface="Times New Roman" pitchFamily="18" charset="0"/>
                <a:cs typeface="Times New Roman" pitchFamily="18" charset="0"/>
              </a:rPr>
              <a:t>ban </a:t>
            </a:r>
            <a:r>
              <a:rPr lang="en-US" sz="2000" b="1" dirty="0" smtClean="0">
                <a:solidFill>
                  <a:srgbClr val="1F497D">
                    <a:lumMod val="60000"/>
                    <a:lumOff val="40000"/>
                  </a:srgbClr>
                </a:solidFill>
                <a:latin typeface="Times New Roman" pitchFamily="18" charset="0"/>
                <a:cs typeface="Times New Roman" pitchFamily="18" charset="0"/>
              </a:rPr>
              <a:t>bố</a:t>
            </a:r>
          </a:p>
          <a:p>
            <a:r>
              <a:rPr lang="en-US" sz="2000" b="1" dirty="0" smtClean="0">
                <a:solidFill>
                  <a:srgbClr val="1F497D">
                    <a:lumMod val="60000"/>
                    <a:lumOff val="40000"/>
                  </a:srgbClr>
                </a:solidFill>
                <a:latin typeface="Times New Roman" pitchFamily="18" charset="0"/>
                <a:cs typeface="Times New Roman" pitchFamily="18" charset="0"/>
              </a:rPr>
              <a:t>II</a:t>
            </a:r>
            <a:r>
              <a:rPr lang="en-US" sz="2000" b="1" dirty="0">
                <a:solidFill>
                  <a:srgbClr val="1F497D">
                    <a:lumMod val="60000"/>
                    <a:lumOff val="40000"/>
                  </a:srgbClr>
                </a:solidFill>
                <a:latin typeface="Times New Roman" pitchFamily="18" charset="0"/>
                <a:cs typeface="Times New Roman" pitchFamily="18" charset="0"/>
              </a:rPr>
              <a:t>. Diễn biến Tổng khởi nghĩa tháng </a:t>
            </a:r>
            <a:r>
              <a:rPr lang="en-US" sz="2000" b="1" dirty="0" smtClean="0">
                <a:solidFill>
                  <a:srgbClr val="1F497D">
                    <a:lumMod val="60000"/>
                    <a:lumOff val="40000"/>
                  </a:srgbClr>
                </a:solidFill>
                <a:latin typeface="Times New Roman" pitchFamily="18" charset="0"/>
                <a:cs typeface="Times New Roman" pitchFamily="18" charset="0"/>
              </a:rPr>
              <a:t>Tám n</a:t>
            </a:r>
            <a:r>
              <a:rPr lang="vi-VN" sz="2000" b="1" dirty="0" smtClean="0">
                <a:solidFill>
                  <a:srgbClr val="1F497D">
                    <a:lumMod val="60000"/>
                    <a:lumOff val="40000"/>
                  </a:srgbClr>
                </a:solidFill>
                <a:latin typeface="Times New Roman" pitchFamily="18" charset="0"/>
                <a:cs typeface="Times New Roman" pitchFamily="18" charset="0"/>
              </a:rPr>
              <a:t>ă</a:t>
            </a:r>
            <a:r>
              <a:rPr lang="en-US" sz="2000" b="1" dirty="0" smtClean="0">
                <a:solidFill>
                  <a:srgbClr val="1F497D">
                    <a:lumMod val="60000"/>
                    <a:lumOff val="40000"/>
                  </a:srgbClr>
                </a:solidFill>
                <a:latin typeface="Times New Roman" pitchFamily="18" charset="0"/>
                <a:cs typeface="Times New Roman" pitchFamily="18" charset="0"/>
              </a:rPr>
              <a:t>m 1945</a:t>
            </a:r>
            <a:endParaRPr lang="en-US" sz="2000" b="1" dirty="0">
              <a:solidFill>
                <a:srgbClr val="1F497D">
                  <a:lumMod val="60000"/>
                  <a:lumOff val="40000"/>
                </a:srgbClr>
              </a:solidFill>
              <a:latin typeface="Times New Roman" pitchFamily="18" charset="0"/>
              <a:cs typeface="Times New Roman" pitchFamily="18" charset="0"/>
            </a:endParaRPr>
          </a:p>
        </p:txBody>
      </p:sp>
      <p:sp>
        <p:nvSpPr>
          <p:cNvPr id="2" name="TextBox 1"/>
          <p:cNvSpPr txBox="1"/>
          <p:nvPr/>
        </p:nvSpPr>
        <p:spPr>
          <a:xfrm>
            <a:off x="81753" y="2154512"/>
            <a:ext cx="4320480" cy="1015663"/>
          </a:xfrm>
          <a:prstGeom prst="rect">
            <a:avLst/>
          </a:prstGeom>
          <a:noFill/>
        </p:spPr>
        <p:txBody>
          <a:bodyPr wrap="square" rtlCol="0">
            <a:spAutoFit/>
          </a:bodyPr>
          <a:lstStyle/>
          <a:p>
            <a:r>
              <a:rPr lang="en-US" sz="2000" dirty="0" smtClean="0">
                <a:solidFill>
                  <a:prstClr val="black"/>
                </a:solidFill>
                <a:latin typeface="Times New Roman" pitchFamily="18" charset="0"/>
                <a:cs typeface="Times New Roman" pitchFamily="18" charset="0"/>
              </a:rPr>
              <a:t>- Trước ngày 19/8, các tỉnh: Bắc Giang, Hải Dương, Hà Tĩnh, Quảng Nam đã giành đ</a:t>
            </a:r>
            <a:r>
              <a:rPr lang="vi-VN" sz="2000" dirty="0" smtClean="0">
                <a:solidFill>
                  <a:prstClr val="black"/>
                </a:solidFill>
                <a:latin typeface="Times New Roman" pitchFamily="18" charset="0"/>
                <a:cs typeface="Times New Roman" pitchFamily="18" charset="0"/>
              </a:rPr>
              <a:t>ư</a:t>
            </a:r>
            <a:r>
              <a:rPr lang="en-US" sz="2000" dirty="0" err="1" smtClean="0">
                <a:solidFill>
                  <a:prstClr val="black"/>
                </a:solidFill>
                <a:latin typeface="Times New Roman" pitchFamily="18" charset="0"/>
                <a:cs typeface="Times New Roman" pitchFamily="18" charset="0"/>
              </a:rPr>
              <a:t>ợc</a:t>
            </a:r>
            <a:r>
              <a:rPr lang="en-US" sz="2000" dirty="0" smtClean="0">
                <a:solidFill>
                  <a:prstClr val="black"/>
                </a:solidFill>
                <a:latin typeface="Times New Roman" pitchFamily="18" charset="0"/>
                <a:cs typeface="Times New Roman" pitchFamily="18" charset="0"/>
              </a:rPr>
              <a:t> chính quyền ở tỉnh lị.</a:t>
            </a:r>
            <a:endParaRPr lang="en-US" sz="2000" dirty="0">
              <a:solidFill>
                <a:prstClr val="black"/>
              </a:solidFill>
              <a:latin typeface="Times New Roman" pitchFamily="18" charset="0"/>
              <a:cs typeface="Times New Roman" pitchFamily="18" charset="0"/>
            </a:endParaRPr>
          </a:p>
        </p:txBody>
      </p:sp>
      <p:sp>
        <p:nvSpPr>
          <p:cNvPr id="6" name="TextBox 5"/>
          <p:cNvSpPr txBox="1"/>
          <p:nvPr/>
        </p:nvSpPr>
        <p:spPr>
          <a:xfrm>
            <a:off x="107504" y="2971800"/>
            <a:ext cx="4392488" cy="1600438"/>
          </a:xfrm>
          <a:prstGeom prst="rect">
            <a:avLst/>
          </a:prstGeom>
          <a:noFill/>
        </p:spPr>
        <p:txBody>
          <a:bodyPr wrap="square" rtlCol="0">
            <a:spAutoFit/>
          </a:bodyPr>
          <a:lstStyle/>
          <a:p>
            <a:r>
              <a:rPr lang="en-US" sz="2000" dirty="0" smtClean="0">
                <a:solidFill>
                  <a:prstClr val="black"/>
                </a:solidFill>
                <a:latin typeface="Times New Roman" pitchFamily="18" charset="0"/>
                <a:cs typeface="Times New Roman" pitchFamily="18" charset="0"/>
              </a:rPr>
              <a:t>- Tại </a:t>
            </a:r>
            <a:r>
              <a:rPr lang="en-US" sz="2000" dirty="0">
                <a:solidFill>
                  <a:prstClr val="black"/>
                </a:solidFill>
                <a:latin typeface="Times New Roman" pitchFamily="18" charset="0"/>
                <a:cs typeface="Times New Roman" pitchFamily="18" charset="0"/>
              </a:rPr>
              <a:t>Hà </a:t>
            </a:r>
            <a:r>
              <a:rPr lang="en-US" sz="2000" dirty="0" smtClean="0">
                <a:solidFill>
                  <a:prstClr val="black"/>
                </a:solidFill>
                <a:latin typeface="Times New Roman" pitchFamily="18" charset="0"/>
                <a:cs typeface="Times New Roman" pitchFamily="18" charset="0"/>
              </a:rPr>
              <a:t>Nội</a:t>
            </a:r>
            <a:r>
              <a:rPr lang="en-US" sz="2000" dirty="0">
                <a:solidFill>
                  <a:prstClr val="black"/>
                </a:solidFill>
                <a:latin typeface="Times New Roman" pitchFamily="18" charset="0"/>
                <a:cs typeface="Times New Roman" pitchFamily="18" charset="0"/>
              </a:rPr>
              <a:t>: Ngày 19/8/1945, cuộc mít tinh lớn ở quảng </a:t>
            </a:r>
            <a:r>
              <a:rPr lang="en-US" sz="2000" dirty="0" err="1">
                <a:solidFill>
                  <a:prstClr val="black"/>
                </a:solidFill>
                <a:latin typeface="Times New Roman" pitchFamily="18" charset="0"/>
                <a:cs typeface="Times New Roman" pitchFamily="18" charset="0"/>
              </a:rPr>
              <a:t>tr</a:t>
            </a:r>
            <a:r>
              <a:rPr lang="vi-VN" sz="2000" dirty="0">
                <a:solidFill>
                  <a:prstClr val="black"/>
                </a:solidFill>
                <a:latin typeface="Times New Roman" pitchFamily="18" charset="0"/>
                <a:cs typeface="Times New Roman" pitchFamily="18" charset="0"/>
              </a:rPr>
              <a:t>ường</a:t>
            </a:r>
            <a:r>
              <a:rPr lang="en-US" sz="2000" dirty="0">
                <a:solidFill>
                  <a:prstClr val="black"/>
                </a:solidFill>
                <a:latin typeface="Times New Roman" pitchFamily="18" charset="0"/>
                <a:cs typeface="Times New Roman" pitchFamily="18" charset="0"/>
              </a:rPr>
              <a:t> Nhà hát lớn chuyển thành cuộc khởi nghĩa giành chính quyền thành công ở Hà Nội.</a:t>
            </a:r>
          </a:p>
          <a:p>
            <a:endParaRPr lang="en-US" dirty="0">
              <a:solidFill>
                <a:prstClr val="black"/>
              </a:solidFill>
            </a:endParaRPr>
          </a:p>
        </p:txBody>
      </p:sp>
      <p:sp>
        <p:nvSpPr>
          <p:cNvPr id="19" name="TextBox 18"/>
          <p:cNvSpPr txBox="1"/>
          <p:nvPr/>
        </p:nvSpPr>
        <p:spPr>
          <a:xfrm>
            <a:off x="467544" y="4216688"/>
            <a:ext cx="3096344" cy="98488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2000" b="1" i="1" dirty="0">
                <a:solidFill>
                  <a:srgbClr val="000000"/>
                </a:solidFill>
                <a:latin typeface="Times New Roman" pitchFamily="18" charset="0"/>
              </a:rPr>
              <a:t>Cuộc khởi nghĩa ở Hà Nội thắng lợi có ý nghĩa gì ?</a:t>
            </a:r>
            <a:r>
              <a:rPr lang="en-US" sz="2000" b="1" i="1" dirty="0">
                <a:solidFill>
                  <a:srgbClr val="000000"/>
                </a:solidFill>
                <a:latin typeface="Times New Roman" pitchFamily="18" charset="0"/>
              </a:rPr>
              <a:t> </a:t>
            </a:r>
            <a:r>
              <a:rPr lang="pt-BR" sz="2000" b="1" i="1" dirty="0">
                <a:solidFill>
                  <a:srgbClr val="010199"/>
                </a:solidFill>
                <a:latin typeface="Times New Roman" pitchFamily="18" charset="0"/>
              </a:rPr>
              <a:t>                 </a:t>
            </a:r>
            <a:r>
              <a:rPr lang="en-US" sz="2000" b="1" i="1" dirty="0">
                <a:solidFill>
                  <a:srgbClr val="010199"/>
                </a:solidFill>
                <a:latin typeface="Times New Roman" pitchFamily="18" charset="0"/>
              </a:rPr>
              <a:t> </a:t>
            </a:r>
          </a:p>
          <a:p>
            <a:endParaRPr lang="en-US" dirty="0">
              <a:solidFill>
                <a:prstClr val="black"/>
              </a:solidFill>
            </a:endParaRPr>
          </a:p>
        </p:txBody>
      </p:sp>
      <p:sp>
        <p:nvSpPr>
          <p:cNvPr id="25" name="TextBox 24"/>
          <p:cNvSpPr txBox="1"/>
          <p:nvPr/>
        </p:nvSpPr>
        <p:spPr>
          <a:xfrm>
            <a:off x="74004" y="4165990"/>
            <a:ext cx="3934689" cy="707886"/>
          </a:xfrm>
          <a:prstGeom prst="rect">
            <a:avLst/>
          </a:prstGeom>
          <a:noFill/>
        </p:spPr>
        <p:txBody>
          <a:bodyPr wrap="square" rtlCol="0">
            <a:spAutoFit/>
          </a:bodyPr>
          <a:lstStyle/>
          <a:p>
            <a:r>
              <a:rPr lang="en-US" sz="2000" dirty="0" smtClean="0">
                <a:solidFill>
                  <a:prstClr val="black"/>
                </a:solidFill>
                <a:latin typeface="Times New Roman" pitchFamily="18" charset="0"/>
                <a:cs typeface="Times New Roman" pitchFamily="18" charset="0"/>
              </a:rPr>
              <a:t>- Tại </a:t>
            </a:r>
            <a:r>
              <a:rPr lang="en-US" sz="2000" dirty="0" err="1" smtClean="0">
                <a:solidFill>
                  <a:prstClr val="black"/>
                </a:solidFill>
                <a:latin typeface="Times New Roman" pitchFamily="18" charset="0"/>
                <a:cs typeface="Times New Roman" pitchFamily="18" charset="0"/>
              </a:rPr>
              <a:t>Huế</a:t>
            </a:r>
            <a:r>
              <a:rPr lang="en-US" sz="2000" dirty="0" smtClean="0">
                <a:solidFill>
                  <a:prstClr val="black"/>
                </a:solidFill>
                <a:latin typeface="Times New Roman" pitchFamily="18" charset="0"/>
                <a:cs typeface="Times New Roman" pitchFamily="18" charset="0"/>
              </a:rPr>
              <a:t>: Ngày 23/8 giành đ</a:t>
            </a:r>
            <a:r>
              <a:rPr lang="vi-VN" sz="2000" dirty="0" smtClean="0">
                <a:solidFill>
                  <a:prstClr val="black"/>
                </a:solidFill>
                <a:latin typeface="Times New Roman" pitchFamily="18" charset="0"/>
                <a:cs typeface="Times New Roman" pitchFamily="18" charset="0"/>
              </a:rPr>
              <a:t>ư</a:t>
            </a:r>
            <a:r>
              <a:rPr lang="en-US" sz="2000" dirty="0" err="1" smtClean="0">
                <a:solidFill>
                  <a:prstClr val="black"/>
                </a:solidFill>
                <a:latin typeface="Times New Roman" pitchFamily="18" charset="0"/>
                <a:cs typeface="Times New Roman" pitchFamily="18" charset="0"/>
              </a:rPr>
              <a:t>ợc</a:t>
            </a:r>
            <a:r>
              <a:rPr lang="en-US" sz="2000" dirty="0" smtClean="0">
                <a:solidFill>
                  <a:prstClr val="black"/>
                </a:solidFill>
                <a:latin typeface="Times New Roman" pitchFamily="18" charset="0"/>
                <a:cs typeface="Times New Roman" pitchFamily="18" charset="0"/>
              </a:rPr>
              <a:t> chính quyền</a:t>
            </a:r>
            <a:endParaRPr lang="en-US" sz="2000" dirty="0">
              <a:solidFill>
                <a:prstClr val="black"/>
              </a:solidFill>
              <a:latin typeface="Times New Roman" pitchFamily="18" charset="0"/>
              <a:cs typeface="Times New Roman" pitchFamily="18" charset="0"/>
            </a:endParaRPr>
          </a:p>
        </p:txBody>
      </p:sp>
      <p:sp>
        <p:nvSpPr>
          <p:cNvPr id="27" name="TextBox 26"/>
          <p:cNvSpPr txBox="1"/>
          <p:nvPr/>
        </p:nvSpPr>
        <p:spPr>
          <a:xfrm>
            <a:off x="53752" y="4686328"/>
            <a:ext cx="4499991" cy="707886"/>
          </a:xfrm>
          <a:prstGeom prst="rect">
            <a:avLst/>
          </a:prstGeom>
          <a:noFill/>
        </p:spPr>
        <p:txBody>
          <a:bodyPr wrap="square" rtlCol="0">
            <a:spAutoFit/>
          </a:bodyPr>
          <a:lstStyle/>
          <a:p>
            <a:r>
              <a:rPr lang="en-US" sz="2000" dirty="0" smtClean="0">
                <a:solidFill>
                  <a:prstClr val="black"/>
                </a:solidFill>
                <a:latin typeface="Times New Roman" pitchFamily="18" charset="0"/>
                <a:cs typeface="Times New Roman" pitchFamily="18" charset="0"/>
              </a:rPr>
              <a:t>- Tại Sài Gòn: Ngày 25/8 giành đ</a:t>
            </a:r>
            <a:r>
              <a:rPr lang="vi-VN" sz="2000" dirty="0" smtClean="0">
                <a:solidFill>
                  <a:prstClr val="black"/>
                </a:solidFill>
                <a:latin typeface="Times New Roman" pitchFamily="18" charset="0"/>
                <a:cs typeface="Times New Roman" pitchFamily="18" charset="0"/>
              </a:rPr>
              <a:t>ư</a:t>
            </a:r>
            <a:r>
              <a:rPr lang="en-US" sz="2000" dirty="0" err="1" smtClean="0">
                <a:solidFill>
                  <a:prstClr val="black"/>
                </a:solidFill>
                <a:latin typeface="Times New Roman" pitchFamily="18" charset="0"/>
                <a:cs typeface="Times New Roman" pitchFamily="18" charset="0"/>
              </a:rPr>
              <a:t>ợc</a:t>
            </a:r>
            <a:r>
              <a:rPr lang="en-US" sz="2000" dirty="0" smtClean="0">
                <a:solidFill>
                  <a:prstClr val="black"/>
                </a:solidFill>
                <a:latin typeface="Times New Roman" pitchFamily="18" charset="0"/>
                <a:cs typeface="Times New Roman" pitchFamily="18" charset="0"/>
              </a:rPr>
              <a:t> chính quyền.</a:t>
            </a:r>
            <a:endParaRPr lang="en-US" sz="2000" dirty="0">
              <a:solidFill>
                <a:prstClr val="black"/>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 y="1295400"/>
            <a:ext cx="4233964" cy="283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2" y="4122646"/>
            <a:ext cx="4200525" cy="273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898" y="5231708"/>
            <a:ext cx="4235597"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 Đến ngày 28/8, cuộc Tổng khởi nghĩa thành công trong cả n</a:t>
            </a:r>
            <a:r>
              <a:rPr lang="vi-VN" sz="2000" dirty="0" smtClean="0">
                <a:latin typeface="Times New Roman" pitchFamily="18" charset="0"/>
                <a:cs typeface="Times New Roman" pitchFamily="18" charset="0"/>
              </a:rPr>
              <a:t>ư</a:t>
            </a:r>
            <a:r>
              <a:rPr lang="en-US" sz="2000" dirty="0" err="1" smtClean="0">
                <a:latin typeface="Times New Roman" pitchFamily="18" charset="0"/>
                <a:cs typeface="Times New Roman" pitchFamily="18" charset="0"/>
              </a:rPr>
              <a:t>ớc</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2" y="1528684"/>
            <a:ext cx="4540004"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528" y="6237312"/>
            <a:ext cx="4078705" cy="369332"/>
          </a:xfrm>
          <a:prstGeom prst="rect">
            <a:avLst/>
          </a:prstGeom>
          <a:noFill/>
        </p:spPr>
        <p:txBody>
          <a:bodyPr wrap="square" rtlCol="0">
            <a:spAutoFit/>
          </a:bodyPr>
          <a:lstStyle/>
          <a:p>
            <a:endParaRPr lang="en-US" dirty="0"/>
          </a:p>
        </p:txBody>
      </p:sp>
      <p:sp>
        <p:nvSpPr>
          <p:cNvPr id="8" name="TextBox 7"/>
          <p:cNvSpPr txBox="1"/>
          <p:nvPr/>
        </p:nvSpPr>
        <p:spPr>
          <a:xfrm>
            <a:off x="0" y="5838331"/>
            <a:ext cx="4631641"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 Ngày 2/9/1945, tại Quảng </a:t>
            </a:r>
            <a:r>
              <a:rPr lang="en-US" sz="2000" dirty="0" err="1" smtClean="0">
                <a:latin typeface="Times New Roman" pitchFamily="18" charset="0"/>
                <a:cs typeface="Times New Roman" pitchFamily="18" charset="0"/>
              </a:rPr>
              <a:t>tr</a:t>
            </a:r>
            <a:r>
              <a:rPr lang="vi-VN" sz="2000" dirty="0" smtClean="0">
                <a:latin typeface="Times New Roman" pitchFamily="18" charset="0"/>
                <a:cs typeface="Times New Roman" pitchFamily="18" charset="0"/>
              </a:rPr>
              <a:t>ư</a:t>
            </a:r>
            <a:r>
              <a:rPr lang="en-US" sz="2000" dirty="0" err="1" smtClean="0">
                <a:latin typeface="Times New Roman" pitchFamily="18" charset="0"/>
                <a:cs typeface="Times New Roman" pitchFamily="18" charset="0"/>
              </a:rPr>
              <a:t>ờng</a:t>
            </a:r>
            <a:r>
              <a:rPr lang="en-US" sz="2000" dirty="0" smtClean="0">
                <a:latin typeface="Times New Roman" pitchFamily="18" charset="0"/>
                <a:cs typeface="Times New Roman" pitchFamily="18" charset="0"/>
              </a:rPr>
              <a:t> Ba Đình, Chủ </a:t>
            </a:r>
            <a:r>
              <a:rPr lang="en-US" sz="2000" dirty="0" err="1" smtClean="0">
                <a:latin typeface="Times New Roman" pitchFamily="18" charset="0"/>
                <a:cs typeface="Times New Roman" pitchFamily="18" charset="0"/>
              </a:rPr>
              <a:t>tich</a:t>
            </a:r>
            <a:r>
              <a:rPr lang="en-US" sz="2000" dirty="0" smtClean="0">
                <a:latin typeface="Times New Roman" pitchFamily="18" charset="0"/>
                <a:cs typeface="Times New Roman" pitchFamily="18" charset="0"/>
              </a:rPr>
              <a:t> Hồ Chí </a:t>
            </a:r>
            <a:r>
              <a:rPr lang="en-US" sz="2000" dirty="0">
                <a:latin typeface="Times New Roman" pitchFamily="18" charset="0"/>
                <a:cs typeface="Times New Roman" pitchFamily="18" charset="0"/>
              </a:rPr>
              <a:t>Minh đọc </a:t>
            </a:r>
            <a:r>
              <a:rPr lang="en-US" sz="2000" dirty="0" smtClean="0">
                <a:latin typeface="Times New Roman" pitchFamily="18" charset="0"/>
                <a:cs typeface="Times New Roman" pitchFamily="18" charset="0"/>
              </a:rPr>
              <a:t>TNĐL khai sinh ra n</a:t>
            </a:r>
            <a:r>
              <a:rPr lang="vi-VN" sz="2000" dirty="0" smtClean="0">
                <a:latin typeface="Times New Roman" pitchFamily="18" charset="0"/>
                <a:cs typeface="Times New Roman" pitchFamily="18" charset="0"/>
              </a:rPr>
              <a:t>ư</a:t>
            </a:r>
            <a:r>
              <a:rPr lang="en-US" sz="2000" dirty="0" err="1" smtClean="0">
                <a:latin typeface="Times New Roman" pitchFamily="18" charset="0"/>
                <a:cs typeface="Times New Roman" pitchFamily="18" charset="0"/>
              </a:rPr>
              <a:t>ớc</a:t>
            </a:r>
            <a:r>
              <a:rPr lang="en-US" sz="2000" dirty="0" smtClean="0">
                <a:latin typeface="Times New Roman" pitchFamily="18" charset="0"/>
                <a:cs typeface="Times New Roman" pitchFamily="18" charset="0"/>
              </a:rPr>
              <a:t> VNDCCH.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6770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6"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ircle(in)">
                                      <p:cBhvr>
                                        <p:cTn id="37" dur="2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806"/>
                                        </p:tgtEl>
                                        <p:attrNameLst>
                                          <p:attrName>style.visibility</p:attrName>
                                        </p:attrNameLst>
                                      </p:cBhvr>
                                      <p:to>
                                        <p:strVal val="visible"/>
                                      </p:to>
                                    </p:set>
                                    <p:anim calcmode="lin" valueType="num">
                                      <p:cBhvr additive="base">
                                        <p:cTn id="71" dur="500" fill="hold"/>
                                        <p:tgtEl>
                                          <p:spTgt spid="33806"/>
                                        </p:tgtEl>
                                        <p:attrNameLst>
                                          <p:attrName>ppt_x</p:attrName>
                                        </p:attrNameLst>
                                      </p:cBhvr>
                                      <p:tavLst>
                                        <p:tav tm="0">
                                          <p:val>
                                            <p:strVal val="#ppt_x"/>
                                          </p:val>
                                        </p:tav>
                                        <p:tav tm="100000">
                                          <p:val>
                                            <p:strVal val="#ppt_x"/>
                                          </p:val>
                                        </p:tav>
                                      </p:tavLst>
                                    </p:anim>
                                    <p:anim calcmode="lin" valueType="num">
                                      <p:cBhvr additive="base">
                                        <p:cTn id="72" dur="500" fill="hold"/>
                                        <p:tgtEl>
                                          <p:spTgt spid="3380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ppt_x"/>
                                          </p:val>
                                        </p:tav>
                                        <p:tav tm="100000">
                                          <p:val>
                                            <p:strVal val="#ppt_x"/>
                                          </p:val>
                                        </p:tav>
                                      </p:tavLst>
                                    </p:anim>
                                    <p:anim calcmode="lin" valueType="num">
                                      <p:cBhvr additive="base">
                                        <p:cTn id="85" dur="500" fill="hold"/>
                                        <p:tgtEl>
                                          <p:spTgt spid="21"/>
                                        </p:tgtEl>
                                        <p:attrNameLst>
                                          <p:attrName>ppt_y</p:attrName>
                                        </p:attrNameLst>
                                      </p:cBhvr>
                                      <p:tavLst>
                                        <p:tav tm="0">
                                          <p:val>
                                            <p:strVal val="1+#ppt_h/2"/>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circle(in)">
                                      <p:cBhvr>
                                        <p:cTn id="95" dur="2000"/>
                                        <p:tgtEl>
                                          <p:spTgt spid="2"/>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1000"/>
                                        <p:tgtEl>
                                          <p:spTgt spid="6"/>
                                        </p:tgtEl>
                                      </p:cBhvr>
                                    </p:animEffect>
                                    <p:anim calcmode="lin" valueType="num">
                                      <p:cBhvr>
                                        <p:cTn id="101" dur="1000" fill="hold"/>
                                        <p:tgtEl>
                                          <p:spTgt spid="6"/>
                                        </p:tgtEl>
                                        <p:attrNameLst>
                                          <p:attrName>ppt_x</p:attrName>
                                        </p:attrNameLst>
                                      </p:cBhvr>
                                      <p:tavLst>
                                        <p:tav tm="0">
                                          <p:val>
                                            <p:strVal val="#ppt_x"/>
                                          </p:val>
                                        </p:tav>
                                        <p:tav tm="100000">
                                          <p:val>
                                            <p:strVal val="#ppt_x"/>
                                          </p:val>
                                        </p:tav>
                                      </p:tavLst>
                                    </p:anim>
                                    <p:anim calcmode="lin" valueType="num">
                                      <p:cBhvr>
                                        <p:cTn id="10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2050"/>
                                        </p:tgtEl>
                                        <p:attrNameLst>
                                          <p:attrName>style.visibility</p:attrName>
                                        </p:attrNameLst>
                                      </p:cBhvr>
                                      <p:to>
                                        <p:strVal val="visible"/>
                                      </p:to>
                                    </p:set>
                                    <p:anim calcmode="lin" valueType="num">
                                      <p:cBhvr additive="base">
                                        <p:cTn id="107" dur="500" fill="hold"/>
                                        <p:tgtEl>
                                          <p:spTgt spid="2050"/>
                                        </p:tgtEl>
                                        <p:attrNameLst>
                                          <p:attrName>ppt_x</p:attrName>
                                        </p:attrNameLst>
                                      </p:cBhvr>
                                      <p:tavLst>
                                        <p:tav tm="0">
                                          <p:val>
                                            <p:strVal val="#ppt_x"/>
                                          </p:val>
                                        </p:tav>
                                        <p:tav tm="100000">
                                          <p:val>
                                            <p:strVal val="#ppt_x"/>
                                          </p:val>
                                        </p:tav>
                                      </p:tavLst>
                                    </p:anim>
                                    <p:anim calcmode="lin" valueType="num">
                                      <p:cBhvr additive="base">
                                        <p:cTn id="108" dur="500" fill="hold"/>
                                        <p:tgtEl>
                                          <p:spTgt spid="2050"/>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2051"/>
                                        </p:tgtEl>
                                        <p:attrNameLst>
                                          <p:attrName>style.visibility</p:attrName>
                                        </p:attrNameLst>
                                      </p:cBhvr>
                                      <p:to>
                                        <p:strVal val="visible"/>
                                      </p:to>
                                    </p:set>
                                    <p:anim calcmode="lin" valueType="num">
                                      <p:cBhvr additive="base">
                                        <p:cTn id="111" dur="500" fill="hold"/>
                                        <p:tgtEl>
                                          <p:spTgt spid="2051"/>
                                        </p:tgtEl>
                                        <p:attrNameLst>
                                          <p:attrName>ppt_x</p:attrName>
                                        </p:attrNameLst>
                                      </p:cBhvr>
                                      <p:tavLst>
                                        <p:tav tm="0">
                                          <p:val>
                                            <p:strVal val="#ppt_x"/>
                                          </p:val>
                                        </p:tav>
                                        <p:tav tm="100000">
                                          <p:val>
                                            <p:strVal val="#ppt_x"/>
                                          </p:val>
                                        </p:tav>
                                      </p:tavLst>
                                    </p:anim>
                                    <p:anim calcmode="lin" valueType="num">
                                      <p:cBhvr additive="base">
                                        <p:cTn id="1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nodeType="clickEffect">
                                  <p:stCondLst>
                                    <p:cond delay="0"/>
                                  </p:stCondLst>
                                  <p:childTnLst>
                                    <p:anim calcmode="lin" valueType="num">
                                      <p:cBhvr additive="base">
                                        <p:cTn id="116" dur="500"/>
                                        <p:tgtEl>
                                          <p:spTgt spid="2050"/>
                                        </p:tgtEl>
                                        <p:attrNameLst>
                                          <p:attrName>ppt_x</p:attrName>
                                        </p:attrNameLst>
                                      </p:cBhvr>
                                      <p:tavLst>
                                        <p:tav tm="0">
                                          <p:val>
                                            <p:strVal val="ppt_x"/>
                                          </p:val>
                                        </p:tav>
                                        <p:tav tm="100000">
                                          <p:val>
                                            <p:strVal val="ppt_x"/>
                                          </p:val>
                                        </p:tav>
                                      </p:tavLst>
                                    </p:anim>
                                    <p:anim calcmode="lin" valueType="num">
                                      <p:cBhvr additive="base">
                                        <p:cTn id="117" dur="500"/>
                                        <p:tgtEl>
                                          <p:spTgt spid="2050"/>
                                        </p:tgtEl>
                                        <p:attrNameLst>
                                          <p:attrName>ppt_y</p:attrName>
                                        </p:attrNameLst>
                                      </p:cBhvr>
                                      <p:tavLst>
                                        <p:tav tm="0">
                                          <p:val>
                                            <p:strVal val="ppt_y"/>
                                          </p:val>
                                        </p:tav>
                                        <p:tav tm="100000">
                                          <p:val>
                                            <p:strVal val="1+ppt_h/2"/>
                                          </p:val>
                                        </p:tav>
                                      </p:tavLst>
                                    </p:anim>
                                    <p:set>
                                      <p:cBhvr>
                                        <p:cTn id="118" dur="1" fill="hold">
                                          <p:stCondLst>
                                            <p:cond delay="499"/>
                                          </p:stCondLst>
                                        </p:cTn>
                                        <p:tgtEl>
                                          <p:spTgt spid="2050"/>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xit" presetSubtype="4" fill="hold" nodeType="clickEffect">
                                  <p:stCondLst>
                                    <p:cond delay="0"/>
                                  </p:stCondLst>
                                  <p:childTnLst>
                                    <p:anim calcmode="lin" valueType="num">
                                      <p:cBhvr additive="base">
                                        <p:cTn id="122" dur="500"/>
                                        <p:tgtEl>
                                          <p:spTgt spid="2051"/>
                                        </p:tgtEl>
                                        <p:attrNameLst>
                                          <p:attrName>ppt_x</p:attrName>
                                        </p:attrNameLst>
                                      </p:cBhvr>
                                      <p:tavLst>
                                        <p:tav tm="0">
                                          <p:val>
                                            <p:strVal val="ppt_x"/>
                                          </p:val>
                                        </p:tav>
                                        <p:tav tm="100000">
                                          <p:val>
                                            <p:strVal val="ppt_x"/>
                                          </p:val>
                                        </p:tav>
                                      </p:tavLst>
                                    </p:anim>
                                    <p:anim calcmode="lin" valueType="num">
                                      <p:cBhvr additive="base">
                                        <p:cTn id="123" dur="500"/>
                                        <p:tgtEl>
                                          <p:spTgt spid="2051"/>
                                        </p:tgtEl>
                                        <p:attrNameLst>
                                          <p:attrName>ppt_y</p:attrName>
                                        </p:attrNameLst>
                                      </p:cBhvr>
                                      <p:tavLst>
                                        <p:tav tm="0">
                                          <p:val>
                                            <p:strVal val="ppt_y"/>
                                          </p:val>
                                        </p:tav>
                                        <p:tav tm="100000">
                                          <p:val>
                                            <p:strVal val="1+ppt_h/2"/>
                                          </p:val>
                                        </p:tav>
                                      </p:tavLst>
                                    </p:anim>
                                    <p:set>
                                      <p:cBhvr>
                                        <p:cTn id="124" dur="1" fill="hold">
                                          <p:stCondLst>
                                            <p:cond delay="499"/>
                                          </p:stCondLst>
                                        </p:cTn>
                                        <p:tgtEl>
                                          <p:spTgt spid="2051"/>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wheel(1)">
                                      <p:cBhvr>
                                        <p:cTn id="129" dur="2000"/>
                                        <p:tgtEl>
                                          <p:spTgt spid="19"/>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1" nodeType="clickEffect">
                                  <p:stCondLst>
                                    <p:cond delay="0"/>
                                  </p:stCondLst>
                                  <p:childTnLst>
                                    <p:anim calcmode="lin" valueType="num">
                                      <p:cBhvr additive="base">
                                        <p:cTn id="133" dur="500"/>
                                        <p:tgtEl>
                                          <p:spTgt spid="19"/>
                                        </p:tgtEl>
                                        <p:attrNameLst>
                                          <p:attrName>ppt_x</p:attrName>
                                        </p:attrNameLst>
                                      </p:cBhvr>
                                      <p:tavLst>
                                        <p:tav tm="0">
                                          <p:val>
                                            <p:strVal val="ppt_x"/>
                                          </p:val>
                                        </p:tav>
                                        <p:tav tm="100000">
                                          <p:val>
                                            <p:strVal val="ppt_x"/>
                                          </p:val>
                                        </p:tav>
                                      </p:tavLst>
                                    </p:anim>
                                    <p:anim calcmode="lin" valueType="num">
                                      <p:cBhvr additive="base">
                                        <p:cTn id="134" dur="500"/>
                                        <p:tgtEl>
                                          <p:spTgt spid="19"/>
                                        </p:tgtEl>
                                        <p:attrNameLst>
                                          <p:attrName>ppt_y</p:attrName>
                                        </p:attrNameLst>
                                      </p:cBhvr>
                                      <p:tavLst>
                                        <p:tav tm="0">
                                          <p:val>
                                            <p:strVal val="ppt_y"/>
                                          </p:val>
                                        </p:tav>
                                        <p:tav tm="100000">
                                          <p:val>
                                            <p:strVal val="1+ppt_h/2"/>
                                          </p:val>
                                        </p:tav>
                                      </p:tavLst>
                                    </p:anim>
                                    <p:set>
                                      <p:cBhvr>
                                        <p:cTn id="135" dur="1" fill="hold">
                                          <p:stCondLst>
                                            <p:cond delay="499"/>
                                          </p:stCondLst>
                                        </p:cTn>
                                        <p:tgtEl>
                                          <p:spTgt spid="19"/>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additive="base">
                                        <p:cTn id="140" dur="500" fill="hold"/>
                                        <p:tgtEl>
                                          <p:spTgt spid="25"/>
                                        </p:tgtEl>
                                        <p:attrNameLst>
                                          <p:attrName>ppt_x</p:attrName>
                                        </p:attrNameLst>
                                      </p:cBhvr>
                                      <p:tavLst>
                                        <p:tav tm="0">
                                          <p:val>
                                            <p:strVal val="#ppt_x"/>
                                          </p:val>
                                        </p:tav>
                                        <p:tav tm="100000">
                                          <p:val>
                                            <p:strVal val="#ppt_x"/>
                                          </p:val>
                                        </p:tav>
                                      </p:tavLst>
                                    </p:anim>
                                    <p:anim calcmode="lin" valueType="num">
                                      <p:cBhvr additive="base">
                                        <p:cTn id="1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ppt_x"/>
                                          </p:val>
                                        </p:tav>
                                        <p:tav tm="100000">
                                          <p:val>
                                            <p:strVal val="#ppt_x"/>
                                          </p:val>
                                        </p:tav>
                                      </p:tavLst>
                                    </p:anim>
                                    <p:anim calcmode="lin" valueType="num">
                                      <p:cBhvr additive="base">
                                        <p:cTn id="14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3"/>
                                        </p:tgtEl>
                                        <p:attrNameLst>
                                          <p:attrName>style.visibility</p:attrName>
                                        </p:attrNameLst>
                                      </p:cBhvr>
                                      <p:to>
                                        <p:strVal val="visible"/>
                                      </p:to>
                                    </p:set>
                                    <p:anim calcmode="lin" valueType="num">
                                      <p:cBhvr additive="base">
                                        <p:cTn id="152" dur="500" fill="hold"/>
                                        <p:tgtEl>
                                          <p:spTgt spid="3"/>
                                        </p:tgtEl>
                                        <p:attrNameLst>
                                          <p:attrName>ppt_x</p:attrName>
                                        </p:attrNameLst>
                                      </p:cBhvr>
                                      <p:tavLst>
                                        <p:tav tm="0">
                                          <p:val>
                                            <p:strVal val="#ppt_x"/>
                                          </p:val>
                                        </p:tav>
                                        <p:tav tm="100000">
                                          <p:val>
                                            <p:strVal val="#ppt_x"/>
                                          </p:val>
                                        </p:tav>
                                      </p:tavLst>
                                    </p:anim>
                                    <p:anim calcmode="lin" valueType="num">
                                      <p:cBhvr additive="base">
                                        <p:cTn id="1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2052"/>
                                        </p:tgtEl>
                                        <p:attrNameLst>
                                          <p:attrName>style.visibility</p:attrName>
                                        </p:attrNameLst>
                                      </p:cBhvr>
                                      <p:to>
                                        <p:strVal val="visible"/>
                                      </p:to>
                                    </p:set>
                                    <p:animEffect transition="in" filter="fade">
                                      <p:cBhvr>
                                        <p:cTn id="158" dur="1000"/>
                                        <p:tgtEl>
                                          <p:spTgt spid="2052"/>
                                        </p:tgtEl>
                                      </p:cBhvr>
                                    </p:animEffect>
                                    <p:anim calcmode="lin" valueType="num">
                                      <p:cBhvr>
                                        <p:cTn id="159" dur="1000" fill="hold"/>
                                        <p:tgtEl>
                                          <p:spTgt spid="2052"/>
                                        </p:tgtEl>
                                        <p:attrNameLst>
                                          <p:attrName>ppt_x</p:attrName>
                                        </p:attrNameLst>
                                      </p:cBhvr>
                                      <p:tavLst>
                                        <p:tav tm="0">
                                          <p:val>
                                            <p:strVal val="#ppt_x"/>
                                          </p:val>
                                        </p:tav>
                                        <p:tav tm="100000">
                                          <p:val>
                                            <p:strVal val="#ppt_x"/>
                                          </p:val>
                                        </p:tav>
                                      </p:tavLst>
                                    </p:anim>
                                    <p:anim calcmode="lin" valueType="num">
                                      <p:cBhvr>
                                        <p:cTn id="16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xit" presetSubtype="4" fill="hold" nodeType="clickEffect">
                                  <p:stCondLst>
                                    <p:cond delay="0"/>
                                  </p:stCondLst>
                                  <p:childTnLst>
                                    <p:anim calcmode="lin" valueType="num">
                                      <p:cBhvr additive="base">
                                        <p:cTn id="164" dur="500"/>
                                        <p:tgtEl>
                                          <p:spTgt spid="2052"/>
                                        </p:tgtEl>
                                        <p:attrNameLst>
                                          <p:attrName>ppt_x</p:attrName>
                                        </p:attrNameLst>
                                      </p:cBhvr>
                                      <p:tavLst>
                                        <p:tav tm="0">
                                          <p:val>
                                            <p:strVal val="ppt_x"/>
                                          </p:val>
                                        </p:tav>
                                        <p:tav tm="100000">
                                          <p:val>
                                            <p:strVal val="ppt_x"/>
                                          </p:val>
                                        </p:tav>
                                      </p:tavLst>
                                    </p:anim>
                                    <p:anim calcmode="lin" valueType="num">
                                      <p:cBhvr additive="base">
                                        <p:cTn id="165" dur="500"/>
                                        <p:tgtEl>
                                          <p:spTgt spid="2052"/>
                                        </p:tgtEl>
                                        <p:attrNameLst>
                                          <p:attrName>ppt_y</p:attrName>
                                        </p:attrNameLst>
                                      </p:cBhvr>
                                      <p:tavLst>
                                        <p:tav tm="0">
                                          <p:val>
                                            <p:strVal val="ppt_y"/>
                                          </p:val>
                                        </p:tav>
                                        <p:tav tm="100000">
                                          <p:val>
                                            <p:strVal val="1+ppt_h/2"/>
                                          </p:val>
                                        </p:tav>
                                      </p:tavLst>
                                    </p:anim>
                                    <p:set>
                                      <p:cBhvr>
                                        <p:cTn id="166" dur="1" fill="hold">
                                          <p:stCondLst>
                                            <p:cond delay="499"/>
                                          </p:stCondLst>
                                        </p:cTn>
                                        <p:tgtEl>
                                          <p:spTgt spid="2052"/>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8"/>
                                        </p:tgtEl>
                                        <p:attrNameLst>
                                          <p:attrName>style.visibility</p:attrName>
                                        </p:attrNameLst>
                                      </p:cBhvr>
                                      <p:to>
                                        <p:strVal val="visible"/>
                                      </p:to>
                                    </p:set>
                                    <p:anim calcmode="lin" valueType="num">
                                      <p:cBhvr additive="base">
                                        <p:cTn id="171" dur="500" fill="hold"/>
                                        <p:tgtEl>
                                          <p:spTgt spid="8"/>
                                        </p:tgtEl>
                                        <p:attrNameLst>
                                          <p:attrName>ppt_x</p:attrName>
                                        </p:attrNameLst>
                                      </p:cBhvr>
                                      <p:tavLst>
                                        <p:tav tm="0">
                                          <p:val>
                                            <p:strVal val="#ppt_x"/>
                                          </p:val>
                                        </p:tav>
                                        <p:tav tm="100000">
                                          <p:val>
                                            <p:strVal val="#ppt_x"/>
                                          </p:val>
                                        </p:tav>
                                      </p:tavLst>
                                    </p:anim>
                                    <p:anim calcmode="lin" valueType="num">
                                      <p:cBhvr additive="base">
                                        <p:cTn id="1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33806" grpId="0" animBg="1"/>
      <p:bldP spid="20" grpId="0" animBg="1"/>
      <p:bldP spid="21" grpId="0" animBg="1"/>
      <p:bldP spid="23" grpId="0" animBg="1"/>
      <p:bldP spid="24" grpId="0" animBg="1"/>
      <p:bldP spid="4" grpId="0" animBg="1"/>
      <p:bldP spid="26" grpId="0"/>
      <p:bldP spid="2" grpId="0"/>
      <p:bldP spid="6" grpId="0"/>
      <p:bldP spid="19" grpId="0" animBg="1"/>
      <p:bldP spid="19" grpId="1" animBg="1"/>
      <p:bldP spid="25" grpId="0"/>
      <p:bldP spid="27" grpId="0"/>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0" y="0"/>
            <a:ext cx="9144000" cy="1143000"/>
          </a:xfrm>
          <a:solidFill>
            <a:schemeClr val="accent3"/>
          </a:solidFill>
        </p:spPr>
        <p:txBody>
          <a:bodyPr lIns="0" rIns="0" bIns="0" anchor="b"/>
          <a:lstStyle/>
          <a:p>
            <a:pPr>
              <a:defRPr/>
            </a:pPr>
            <a:r>
              <a:rPr lang="en-US" sz="3500" dirty="0" smtClean="0">
                <a:latin typeface=".VnTifani HeavyH" pitchFamily="34" charset="0"/>
              </a:rPr>
              <a:t> </a:t>
            </a:r>
            <a:r>
              <a:rPr lang="en-US" sz="3500" b="1" dirty="0" smtClean="0">
                <a:solidFill>
                  <a:srgbClr val="FF0000"/>
                </a:solidFill>
                <a:latin typeface="Times New Roman" pitchFamily="18" charset="0"/>
                <a:cs typeface="Times New Roman" pitchFamily="18" charset="0"/>
              </a:rPr>
              <a:t>THEO CHÂN BÁC</a:t>
            </a:r>
            <a:br>
              <a:rPr lang="en-US" sz="3500" b="1" dirty="0" smtClean="0">
                <a:solidFill>
                  <a:srgbClr val="FF0000"/>
                </a:solidFill>
                <a:latin typeface="Times New Roman" pitchFamily="18" charset="0"/>
                <a:cs typeface="Times New Roman" pitchFamily="18" charset="0"/>
              </a:rPr>
            </a:br>
            <a:r>
              <a:rPr lang="en-US" sz="3500" b="1" dirty="0" smtClean="0">
                <a:solidFill>
                  <a:srgbClr val="FF0000"/>
                </a:solidFill>
                <a:latin typeface="Times New Roman" pitchFamily="18" charset="0"/>
              </a:rPr>
              <a:t>                                        </a:t>
            </a:r>
            <a:r>
              <a:rPr lang="en-US" sz="3500" b="1" dirty="0" smtClean="0">
                <a:solidFill>
                  <a:srgbClr val="FF0000"/>
                </a:solidFill>
                <a:effectLst>
                  <a:outerShdw blurRad="38100" dist="38100" dir="2700000" algn="tl">
                    <a:srgbClr val="000000">
                      <a:alpha val="43137"/>
                    </a:srgbClr>
                  </a:outerShdw>
                </a:effectLst>
                <a:latin typeface="Times New Roman" pitchFamily="18" charset="0"/>
              </a:rPr>
              <a:t>“</a:t>
            </a:r>
            <a:r>
              <a:rPr lang="en-US" sz="2800" b="1" i="1" dirty="0" smtClean="0">
                <a:solidFill>
                  <a:srgbClr val="FF0000"/>
                </a:solidFill>
                <a:effectLst>
                  <a:outerShdw blurRad="38100" dist="38100" dir="2700000" algn="tl">
                    <a:srgbClr val="000000">
                      <a:alpha val="43137"/>
                    </a:srgbClr>
                  </a:outerShdw>
                </a:effectLst>
                <a:latin typeface="Times New Roman" pitchFamily="18" charset="0"/>
              </a:rPr>
              <a:t>TỐ HỮU”</a:t>
            </a:r>
          </a:p>
        </p:txBody>
      </p:sp>
      <p:sp>
        <p:nvSpPr>
          <p:cNvPr id="72708" name="Text Box 4"/>
          <p:cNvSpPr txBox="1">
            <a:spLocks noChangeArrowheads="1"/>
          </p:cNvSpPr>
          <p:nvPr/>
        </p:nvSpPr>
        <p:spPr bwMode="auto">
          <a:xfrm>
            <a:off x="914400" y="1066800"/>
            <a:ext cx="72390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vi-VN" sz="2800" b="1" i="1" smtClean="0">
                <a:solidFill>
                  <a:srgbClr val="0000CC"/>
                </a:solidFill>
                <a:latin typeface="Times New Roman" pitchFamily="18" charset="0"/>
                <a:cs typeface="Times New Roman" pitchFamily="18" charset="0"/>
              </a:rPr>
              <a:t>Tổng khởi nghĩa! Lệnh truyền đêm trước </a:t>
            </a:r>
            <a:br>
              <a:rPr lang="vi-VN" sz="2800" b="1" i="1" smtClean="0">
                <a:solidFill>
                  <a:srgbClr val="0000CC"/>
                </a:solidFill>
                <a:latin typeface="Times New Roman" pitchFamily="18" charset="0"/>
                <a:cs typeface="Times New Roman" pitchFamily="18" charset="0"/>
              </a:rPr>
            </a:br>
            <a:r>
              <a:rPr lang="vi-VN" sz="2800" b="1" i="1" smtClean="0">
                <a:solidFill>
                  <a:srgbClr val="0000CC"/>
                </a:solidFill>
                <a:latin typeface="Times New Roman" pitchFamily="18" charset="0"/>
                <a:cs typeface="Times New Roman" pitchFamily="18" charset="0"/>
              </a:rPr>
              <a:t>Sáng quân ra giải phóng Thái Nguyên </a:t>
            </a:r>
            <a:br>
              <a:rPr lang="vi-VN" sz="2800" b="1" i="1" smtClean="0">
                <a:solidFill>
                  <a:srgbClr val="0000CC"/>
                </a:solidFill>
                <a:latin typeface="Times New Roman" pitchFamily="18" charset="0"/>
                <a:cs typeface="Times New Roman" pitchFamily="18" charset="0"/>
              </a:rPr>
            </a:br>
            <a:r>
              <a:rPr lang="vi-VN" sz="2800" b="1" i="1" smtClean="0">
                <a:solidFill>
                  <a:srgbClr val="0000CC"/>
                </a:solidFill>
                <a:latin typeface="Times New Roman" pitchFamily="18" charset="0"/>
                <a:cs typeface="Times New Roman" pitchFamily="18" charset="0"/>
              </a:rPr>
              <a:t>Hà Nội, Huế, Sài Gòn, cả nước </a:t>
            </a:r>
            <a:br>
              <a:rPr lang="vi-VN" sz="2800" b="1" i="1" smtClean="0">
                <a:solidFill>
                  <a:srgbClr val="0000CC"/>
                </a:solidFill>
                <a:latin typeface="Times New Roman" pitchFamily="18" charset="0"/>
                <a:cs typeface="Times New Roman" pitchFamily="18" charset="0"/>
              </a:rPr>
            </a:br>
            <a:r>
              <a:rPr lang="vi-VN" sz="2800" b="1" i="1" smtClean="0">
                <a:solidFill>
                  <a:srgbClr val="0000CC"/>
                </a:solidFill>
                <a:latin typeface="Times New Roman" pitchFamily="18" charset="0"/>
                <a:cs typeface="Times New Roman" pitchFamily="18" charset="0"/>
              </a:rPr>
              <a:t>Đứng lên ta giành hết chính quyền! </a:t>
            </a:r>
            <a:endParaRPr lang="en-US" sz="2800" b="1" i="1" smtClean="0">
              <a:solidFill>
                <a:srgbClr val="0000CC"/>
              </a:solidFill>
              <a:latin typeface="Times New Roman" pitchFamily="18" charset="0"/>
              <a:cs typeface="Times New Roman" pitchFamily="18" charset="0"/>
            </a:endParaRPr>
          </a:p>
          <a:p>
            <a:pPr fontAlgn="base">
              <a:spcBef>
                <a:spcPct val="0"/>
              </a:spcBef>
              <a:spcAft>
                <a:spcPct val="0"/>
              </a:spcAft>
            </a:pPr>
            <a:r>
              <a:rPr lang="vi-VN" sz="2800" b="1" i="1" smtClean="0">
                <a:solidFill>
                  <a:srgbClr val="FF0000"/>
                </a:solidFill>
                <a:latin typeface="Times New Roman" pitchFamily="18" charset="0"/>
                <a:cs typeface="Times New Roman" pitchFamily="18" charset="0"/>
              </a:rPr>
              <a:t>Hôm nay sáng mồng hai tháng chín </a:t>
            </a:r>
            <a:br>
              <a:rPr lang="vi-VN" sz="2800" b="1" i="1" smtClean="0">
                <a:solidFill>
                  <a:srgbClr val="FF0000"/>
                </a:solidFill>
                <a:latin typeface="Times New Roman" pitchFamily="18" charset="0"/>
                <a:cs typeface="Times New Roman" pitchFamily="18" charset="0"/>
              </a:rPr>
            </a:br>
            <a:r>
              <a:rPr lang="vi-VN" sz="2800" b="1" i="1" smtClean="0">
                <a:solidFill>
                  <a:srgbClr val="FF0000"/>
                </a:solidFill>
                <a:latin typeface="Times New Roman" pitchFamily="18" charset="0"/>
                <a:cs typeface="Times New Roman" pitchFamily="18" charset="0"/>
              </a:rPr>
              <a:t>Thủ đô hoa, vàng nắng Ba Đình </a:t>
            </a:r>
            <a:br>
              <a:rPr lang="vi-VN" sz="2800" b="1" i="1" smtClean="0">
                <a:solidFill>
                  <a:srgbClr val="FF0000"/>
                </a:solidFill>
                <a:latin typeface="Times New Roman" pitchFamily="18" charset="0"/>
                <a:cs typeface="Times New Roman" pitchFamily="18" charset="0"/>
              </a:rPr>
            </a:br>
            <a:r>
              <a:rPr lang="vi-VN" sz="2800" b="1" i="1" smtClean="0">
                <a:solidFill>
                  <a:srgbClr val="FF0000"/>
                </a:solidFill>
                <a:latin typeface="Times New Roman" pitchFamily="18" charset="0"/>
                <a:cs typeface="Times New Roman" pitchFamily="18" charset="0"/>
              </a:rPr>
              <a:t>Muôn triệu tim chờ… chim cũng nín </a:t>
            </a:r>
            <a:br>
              <a:rPr lang="vi-VN" sz="2800" b="1" i="1" smtClean="0">
                <a:solidFill>
                  <a:srgbClr val="FF0000"/>
                </a:solidFill>
                <a:latin typeface="Times New Roman" pitchFamily="18" charset="0"/>
                <a:cs typeface="Times New Roman" pitchFamily="18" charset="0"/>
              </a:rPr>
            </a:br>
            <a:r>
              <a:rPr lang="vi-VN" sz="2800" b="1" i="1" smtClean="0">
                <a:solidFill>
                  <a:srgbClr val="FF0000"/>
                </a:solidFill>
                <a:latin typeface="Times New Roman" pitchFamily="18" charset="0"/>
                <a:cs typeface="Times New Roman" pitchFamily="18" charset="0"/>
              </a:rPr>
              <a:t>Bỗng vang lên tiếng hát ân tình </a:t>
            </a:r>
            <a:endParaRPr lang="en-US" sz="2800" b="1" i="1"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vi-VN" sz="2800" b="1" i="1" smtClean="0">
                <a:solidFill>
                  <a:prstClr val="black"/>
                </a:solidFill>
                <a:latin typeface="Times New Roman" pitchFamily="18" charset="0"/>
                <a:cs typeface="Times New Roman" pitchFamily="18" charset="0"/>
              </a:rPr>
              <a:t>Hồ Chí Minh! Hồ Chí Minh!</a:t>
            </a:r>
          </a:p>
          <a:p>
            <a:pPr eaLnBrk="0" fontAlgn="base" hangingPunct="0">
              <a:spcBef>
                <a:spcPct val="0"/>
              </a:spcBef>
              <a:spcAft>
                <a:spcPct val="0"/>
              </a:spcAft>
            </a:pPr>
            <a:r>
              <a:rPr lang="vi-VN" sz="2800" b="1" i="1" smtClean="0">
                <a:solidFill>
                  <a:prstClr val="black"/>
                </a:solidFill>
                <a:latin typeface="Times New Roman" pitchFamily="18" charset="0"/>
                <a:cs typeface="Times New Roman" pitchFamily="18" charset="0"/>
              </a:rPr>
              <a:t>Người đứng trên đài, lặng phút giây </a:t>
            </a:r>
            <a:br>
              <a:rPr lang="vi-VN" sz="2800" b="1" i="1" smtClean="0">
                <a:solidFill>
                  <a:prstClr val="black"/>
                </a:solidFill>
                <a:latin typeface="Times New Roman" pitchFamily="18" charset="0"/>
                <a:cs typeface="Times New Roman" pitchFamily="18" charset="0"/>
              </a:rPr>
            </a:br>
            <a:r>
              <a:rPr lang="vi-VN" sz="2800" b="1" i="1" smtClean="0">
                <a:solidFill>
                  <a:prstClr val="black"/>
                </a:solidFill>
                <a:latin typeface="Times New Roman" pitchFamily="18" charset="0"/>
                <a:cs typeface="Times New Roman" pitchFamily="18" charset="0"/>
              </a:rPr>
              <a:t>Trông đàn con đó, vẫy hai tay </a:t>
            </a:r>
            <a:br>
              <a:rPr lang="vi-VN" sz="2800" b="1" i="1" smtClean="0">
                <a:solidFill>
                  <a:prstClr val="black"/>
                </a:solidFill>
                <a:latin typeface="Times New Roman" pitchFamily="18" charset="0"/>
                <a:cs typeface="Times New Roman" pitchFamily="18" charset="0"/>
              </a:rPr>
            </a:br>
            <a:r>
              <a:rPr lang="vi-VN" sz="2800" b="1" i="1" smtClean="0">
                <a:solidFill>
                  <a:prstClr val="black"/>
                </a:solidFill>
                <a:latin typeface="Times New Roman" pitchFamily="18" charset="0"/>
                <a:cs typeface="Times New Roman" pitchFamily="18" charset="0"/>
              </a:rPr>
              <a:t>Cao cao vầng trán… Ngời đôi mắt </a:t>
            </a:r>
            <a:br>
              <a:rPr lang="vi-VN" sz="2800" b="1" i="1" smtClean="0">
                <a:solidFill>
                  <a:prstClr val="black"/>
                </a:solidFill>
                <a:latin typeface="Times New Roman" pitchFamily="18" charset="0"/>
                <a:cs typeface="Times New Roman" pitchFamily="18" charset="0"/>
              </a:rPr>
            </a:br>
            <a:r>
              <a:rPr lang="vi-VN" sz="2800" b="1" i="1" smtClean="0">
                <a:solidFill>
                  <a:prstClr val="black"/>
                </a:solidFill>
                <a:latin typeface="Times New Roman" pitchFamily="18" charset="0"/>
                <a:cs typeface="Times New Roman" pitchFamily="18" charset="0"/>
              </a:rPr>
              <a:t>Độc lập bây giờ mới thấy đây!</a:t>
            </a:r>
            <a:endParaRPr lang="en-US" sz="2800" b="1" i="1"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23952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ox(in)">
                                      <p:cBhvr>
                                        <p:cTn id="7"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193925" y="4148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vi-VN" smtClean="0">
              <a:solidFill>
                <a:prstClr val="black"/>
              </a:solidFill>
              <a:latin typeface="VNI-Times" pitchFamily="2" charset="0"/>
            </a:endParaRPr>
          </a:p>
        </p:txBody>
      </p:sp>
      <p:pic>
        <p:nvPicPr>
          <p:cNvPr id="14339" name="Picture 3" descr="bao dai trao an k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
            <a:ext cx="4038600" cy="36576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5304656" y="3902869"/>
            <a:ext cx="3839344" cy="400110"/>
          </a:xfrm>
          <a:prstGeom prst="rect">
            <a:avLst/>
          </a:prstGeom>
          <a:solidFill>
            <a:schemeClr val="bg1"/>
          </a:solidFill>
          <a:ln w="28575">
            <a:no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2000" b="1" dirty="0" err="1" smtClean="0">
                <a:latin typeface="Times New Roman" pitchFamily="18" charset="0"/>
                <a:cs typeface="Times New Roman" pitchFamily="18" charset="0"/>
              </a:rPr>
              <a:t>Vua</a:t>
            </a:r>
            <a:r>
              <a:rPr lang="en-US" sz="2000" b="1" dirty="0" smtClean="0">
                <a:latin typeface="Times New Roman" pitchFamily="18" charset="0"/>
                <a:cs typeface="Times New Roman" pitchFamily="18" charset="0"/>
              </a:rPr>
              <a:t> </a:t>
            </a:r>
            <a:r>
              <a:rPr lang="en-US" sz="2000" b="1" dirty="0" err="1" smtClean="0">
                <a:latin typeface="Times New Roman" panose="02020603050405020304" pitchFamily="18" charset="0"/>
                <a:cs typeface="Times New Roman" panose="02020603050405020304" pitchFamily="18" charset="0"/>
              </a:rPr>
              <a:t>Đại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trao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ấn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kiếm</a:t>
            </a:r>
            <a:endParaRPr lang="en-US" sz="2000" b="1" dirty="0" smtClean="0">
              <a:latin typeface="Times New Roman" panose="02020603050405020304" pitchFamily="18" charset="0"/>
              <a:cs typeface="Times New Roman" panose="02020603050405020304" pitchFamily="18" charset="0"/>
            </a:endParaRPr>
          </a:p>
        </p:txBody>
      </p:sp>
      <p:pic>
        <p:nvPicPr>
          <p:cNvPr id="14343" name="Picture 7" descr="images[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76213"/>
            <a:ext cx="4419600" cy="3657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8"/>
          <p:cNvSpPr txBox="1">
            <a:spLocks noChangeArrowheads="1"/>
          </p:cNvSpPr>
          <p:nvPr/>
        </p:nvSpPr>
        <p:spPr bwMode="auto">
          <a:xfrm>
            <a:off x="841375" y="3914775"/>
            <a:ext cx="1615058" cy="400110"/>
          </a:xfrm>
          <a:prstGeom prst="rect">
            <a:avLst/>
          </a:prstGeom>
          <a:solidFill>
            <a:schemeClr val="bg1"/>
          </a:solidFill>
          <a:ln w="9525">
            <a:solidFill>
              <a:srgbClr val="FFFF00"/>
            </a:solidFill>
            <a:miter lim="800000"/>
            <a:headEnd/>
            <a:tailEnd/>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dirty="0" smtClean="0">
                <a:solidFill>
                  <a:prstClr val="black"/>
                </a:solidFill>
                <a:latin typeface="VNI-Times" pitchFamily="2" charset="0"/>
              </a:rPr>
              <a:t> </a:t>
            </a:r>
            <a:r>
              <a:rPr lang="en-US" sz="2000" b="1" dirty="0" err="1" smtClean="0">
                <a:latin typeface="Times New Roman" pitchFamily="18" charset="0"/>
                <a:cs typeface="Times New Roman" pitchFamily="18" charset="0"/>
              </a:rPr>
              <a:t>Vua</a:t>
            </a:r>
            <a:r>
              <a:rPr lang="en-US" sz="2000" b="1" dirty="0" smtClean="0">
                <a:latin typeface="Times New Roman" pitchFamily="18" charset="0"/>
                <a:cs typeface="Times New Roman" pitchFamily="18" charset="0"/>
              </a:rPr>
              <a:t> </a:t>
            </a:r>
            <a:r>
              <a:rPr lang="en-US" sz="2000" b="1" dirty="0" err="1" smtClean="0">
                <a:latin typeface="Times New Roman" panose="02020603050405020304" pitchFamily="18" charset="0"/>
                <a:cs typeface="Times New Roman" panose="02020603050405020304" pitchFamily="18" charset="0"/>
              </a:rPr>
              <a:t>Bảo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Đại</a:t>
            </a:r>
            <a:endParaRPr lang="en-US" sz="2000" b="1" dirty="0" smtClean="0">
              <a:latin typeface="Times New Roman" panose="02020603050405020304" pitchFamily="18" charset="0"/>
              <a:cs typeface="Times New Roman" panose="02020603050405020304" pitchFamily="18" charset="0"/>
            </a:endParaRPr>
          </a:p>
        </p:txBody>
      </p:sp>
      <p:sp>
        <p:nvSpPr>
          <p:cNvPr id="14347" name="Text Box 11"/>
          <p:cNvSpPr txBox="1">
            <a:spLocks noChangeArrowheads="1"/>
          </p:cNvSpPr>
          <p:nvPr/>
        </p:nvSpPr>
        <p:spPr bwMode="auto">
          <a:xfrm>
            <a:off x="304800" y="4486275"/>
            <a:ext cx="8610600" cy="2092881"/>
          </a:xfrm>
          <a:prstGeom prst="rect">
            <a:avLst/>
          </a:prstGeom>
          <a:noFill/>
          <a:ln w="952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base">
              <a:spcBef>
                <a:spcPct val="0"/>
              </a:spcBef>
              <a:spcAft>
                <a:spcPct val="0"/>
              </a:spcAft>
            </a:pPr>
            <a:r>
              <a:rPr lang="en-US" sz="2600" b="1" dirty="0" err="1" smtClean="0">
                <a:solidFill>
                  <a:srgbClr val="006600"/>
                </a:solidFill>
                <a:latin typeface="Times New Roman" panose="02020603050405020304" pitchFamily="18" charset="0"/>
                <a:cs typeface="Times New Roman" panose="02020603050405020304" pitchFamily="18" charset="0"/>
              </a:rPr>
              <a:t>Chiều</a:t>
            </a:r>
            <a:r>
              <a:rPr lang="en-US" sz="2600" b="1" dirty="0" smtClean="0">
                <a:solidFill>
                  <a:srgbClr val="006600"/>
                </a:solidFill>
                <a:latin typeface="Times New Roman" panose="02020603050405020304" pitchFamily="18" charset="0"/>
                <a:cs typeface="Times New Roman" panose="02020603050405020304" pitchFamily="18" charset="0"/>
              </a:rPr>
              <a:t> 30/8/1945, </a:t>
            </a:r>
            <a:r>
              <a:rPr lang="en-US" sz="2600" b="1" dirty="0" err="1" smtClean="0">
                <a:solidFill>
                  <a:srgbClr val="006600"/>
                </a:solidFill>
                <a:latin typeface="Times New Roman" panose="02020603050405020304" pitchFamily="18" charset="0"/>
                <a:cs typeface="Times New Roman" panose="02020603050405020304" pitchFamily="18" charset="0"/>
              </a:rPr>
              <a:t>lễ</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thoái</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vị</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chính</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thức</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cử</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hành</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trước</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Ngọ</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Môn</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BaoĐại</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đọc</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chiếu</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thoái</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vị</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Ông</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Trần</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Huy</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liệu</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thay</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mặt</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chính</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phủ</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lâm</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thời</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nhận</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sự</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thoái</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vị</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của</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Bảo</a:t>
            </a:r>
            <a:r>
              <a:rPr lang="en-US" sz="2600" b="1" dirty="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Đại</a:t>
            </a:r>
            <a:r>
              <a:rPr lang="en-US" sz="2600" b="1" dirty="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và</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nhận</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ấn</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kiếm</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vàng</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Triều</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đại</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phong</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kiến</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cuối</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cùng</a:t>
            </a:r>
            <a:r>
              <a:rPr lang="en-US" sz="2600" b="1" dirty="0" smtClean="0">
                <a:solidFill>
                  <a:srgbClr val="006600"/>
                </a:solidFill>
                <a:latin typeface="Times New Roman" panose="02020603050405020304" pitchFamily="18" charset="0"/>
                <a:cs typeface="Times New Roman" panose="02020603050405020304" pitchFamily="18" charset="0"/>
              </a:rPr>
              <a:t> ở </a:t>
            </a:r>
            <a:r>
              <a:rPr lang="en-US" sz="2600" b="1" dirty="0" err="1" smtClean="0">
                <a:solidFill>
                  <a:srgbClr val="006600"/>
                </a:solidFill>
                <a:latin typeface="Times New Roman" panose="02020603050405020304" pitchFamily="18" charset="0"/>
                <a:cs typeface="Times New Roman" panose="02020603050405020304" pitchFamily="18" charset="0"/>
              </a:rPr>
              <a:t>Việt</a:t>
            </a:r>
            <a:r>
              <a:rPr lang="en-US" sz="2600" b="1" dirty="0" smtClean="0">
                <a:solidFill>
                  <a:srgbClr val="006600"/>
                </a:solidFill>
                <a:latin typeface="Times New Roman" panose="02020603050405020304" pitchFamily="18" charset="0"/>
                <a:cs typeface="Times New Roman" panose="02020603050405020304" pitchFamily="18" charset="0"/>
              </a:rPr>
              <a:t> Nam </a:t>
            </a:r>
            <a:r>
              <a:rPr lang="en-US" sz="2600" b="1" dirty="0" err="1" smtClean="0">
                <a:solidFill>
                  <a:srgbClr val="006600"/>
                </a:solidFill>
                <a:latin typeface="Times New Roman" panose="02020603050405020304" pitchFamily="18" charset="0"/>
                <a:cs typeface="Times New Roman" panose="02020603050405020304" pitchFamily="18" charset="0"/>
              </a:rPr>
              <a:t>chấm</a:t>
            </a:r>
            <a:r>
              <a:rPr lang="en-US" sz="2600" b="1" dirty="0" smtClean="0">
                <a:solidFill>
                  <a:srgbClr val="006600"/>
                </a:solidFill>
                <a:latin typeface="Times New Roman" panose="02020603050405020304" pitchFamily="18" charset="0"/>
                <a:cs typeface="Times New Roman" panose="02020603050405020304" pitchFamily="18" charset="0"/>
              </a:rPr>
              <a:t> </a:t>
            </a:r>
            <a:r>
              <a:rPr lang="en-US" sz="2600" b="1" dirty="0" err="1" smtClean="0">
                <a:solidFill>
                  <a:srgbClr val="006600"/>
                </a:solidFill>
                <a:latin typeface="Times New Roman" panose="02020603050405020304" pitchFamily="18" charset="0"/>
                <a:cs typeface="Times New Roman" panose="02020603050405020304" pitchFamily="18" charset="0"/>
              </a:rPr>
              <a:t>dứt</a:t>
            </a:r>
            <a:r>
              <a:rPr lang="en-US" sz="2600" b="1" dirty="0" smtClean="0">
                <a:solidFill>
                  <a:srgbClr val="0066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883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strips(downLeft)">
                                      <p:cBhvr>
                                        <p:cTn id="7" dur="500"/>
                                        <p:tgtEl>
                                          <p:spTgt spid="1434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344"/>
                                        </p:tgtEl>
                                        <p:attrNameLst>
                                          <p:attrName>style.visibility</p:attrName>
                                        </p:attrNameLst>
                                      </p:cBhvr>
                                      <p:to>
                                        <p:strVal val="visible"/>
                                      </p:to>
                                    </p:set>
                                    <p:animEffect transition="in" filter="strips(downLeft)">
                                      <p:cBhvr>
                                        <p:cTn id="10" dur="500"/>
                                        <p:tgtEl>
                                          <p:spTgt spid="14344"/>
                                        </p:tgtEl>
                                      </p:cBhvr>
                                    </p:animEffect>
                                  </p:childTnLst>
                                </p:cTn>
                              </p:par>
                              <p:par>
                                <p:cTn id="11" presetID="18" presetClass="entr" presetSubtype="12"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strips(downLeft)">
                                      <p:cBhvr>
                                        <p:cTn id="13" dur="500"/>
                                        <p:tgtEl>
                                          <p:spTgt spid="1433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4342"/>
                                        </p:tgtEl>
                                        <p:attrNameLst>
                                          <p:attrName>style.visibility</p:attrName>
                                        </p:attrNameLst>
                                      </p:cBhvr>
                                      <p:to>
                                        <p:strVal val="visible"/>
                                      </p:to>
                                    </p:set>
                                    <p:animEffect transition="in" filter="strips(downLeft)">
                                      <p:cBhvr>
                                        <p:cTn id="16" dur="500"/>
                                        <p:tgtEl>
                                          <p:spTgt spid="1434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diamond(in)">
                                      <p:cBhvr>
                                        <p:cTn id="19" dur="2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4" grpId="0" animBg="1"/>
      <p:bldP spid="143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4"/>
          <p:cNvSpPr txBox="1"/>
          <p:nvPr/>
        </p:nvSpPr>
        <p:spPr>
          <a:xfrm>
            <a:off x="0" y="60325"/>
            <a:ext cx="9144000" cy="830997"/>
          </a:xfrm>
          <a:prstGeom prst="rect">
            <a:avLst/>
          </a:prstGeom>
          <a:solidFill>
            <a:schemeClr val="accent6">
              <a:lumMod val="20000"/>
              <a:lumOff val="80000"/>
            </a:schemeClr>
          </a:solid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sz="2000" b="1" dirty="0" smtClean="0">
                <a:solidFill>
                  <a:srgbClr val="FF0000"/>
                </a:solidFill>
                <a:latin typeface="Times New Roman" pitchFamily="18" charset="0"/>
                <a:cs typeface="Times New Roman" pitchFamily="18" charset="0"/>
              </a:rPr>
              <a:t>TIẾT 27. BÀI 23. </a:t>
            </a:r>
            <a:r>
              <a:rPr lang="en-US" sz="2400" b="1" dirty="0" smtClean="0">
                <a:solidFill>
                  <a:srgbClr val="FF0000"/>
                </a:solidFill>
              </a:rPr>
              <a:t>TỒNG KHỞI NGHĨA THÁNG TÁM  NĂM 1945 VÀ SỰ THÀNH LẬP NƯỚC VIỆT NAM DÂN CHỦ CỘNG HÒA</a:t>
            </a:r>
          </a:p>
        </p:txBody>
      </p:sp>
      <p:sp>
        <p:nvSpPr>
          <p:cNvPr id="3" name="TextBox 2"/>
          <p:cNvSpPr txBox="1"/>
          <p:nvPr/>
        </p:nvSpPr>
        <p:spPr>
          <a:xfrm>
            <a:off x="107504" y="980728"/>
            <a:ext cx="8568952"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III</a:t>
            </a:r>
            <a:r>
              <a:rPr lang="en-US" sz="2400" b="1" dirty="0">
                <a:latin typeface="Times New Roman" pitchFamily="18" charset="0"/>
                <a:cs typeface="Times New Roman" pitchFamily="18" charset="0"/>
              </a:rPr>
              <a:t>. Ý nghĩa lịch sử và nguyên nhân thành công của Cách mạng tháng </a:t>
            </a:r>
            <a:r>
              <a:rPr lang="en-US" sz="2400" b="1" dirty="0" smtClean="0">
                <a:latin typeface="Times New Roman" pitchFamily="18" charset="0"/>
                <a:cs typeface="Times New Roman" pitchFamily="18" charset="0"/>
              </a:rPr>
              <a:t>Tám</a:t>
            </a:r>
          </a:p>
          <a:p>
            <a:endParaRPr lang="en-US" sz="2400" b="1" dirty="0">
              <a:latin typeface="Times New Roman" pitchFamily="18" charset="0"/>
              <a:cs typeface="Times New Roman" pitchFamily="18" charset="0"/>
            </a:endParaRPr>
          </a:p>
        </p:txBody>
      </p:sp>
      <p:sp>
        <p:nvSpPr>
          <p:cNvPr id="4" name="TextBox 3"/>
          <p:cNvSpPr txBox="1"/>
          <p:nvPr/>
        </p:nvSpPr>
        <p:spPr>
          <a:xfrm>
            <a:off x="7985" y="1830015"/>
            <a:ext cx="2547791" cy="461665"/>
          </a:xfrm>
          <a:prstGeom prst="rect">
            <a:avLst/>
          </a:prstGeom>
          <a:noFill/>
        </p:spPr>
        <p:txBody>
          <a:bodyPr wrap="square" rtlCol="0">
            <a:spAutoFit/>
          </a:bodyPr>
          <a:lstStyle/>
          <a:p>
            <a:r>
              <a:rPr lang="en-US" sz="2400" b="1" dirty="0">
                <a:latin typeface="Times New Roman" pitchFamily="18" charset="0"/>
                <a:cs typeface="Times New Roman" pitchFamily="18" charset="0"/>
              </a:rPr>
              <a:t>1. Ý nghĩa lịch sử</a:t>
            </a:r>
          </a:p>
        </p:txBody>
      </p:sp>
      <p:sp>
        <p:nvSpPr>
          <p:cNvPr id="5" name="TextBox 4"/>
          <p:cNvSpPr txBox="1"/>
          <p:nvPr/>
        </p:nvSpPr>
        <p:spPr>
          <a:xfrm>
            <a:off x="323528" y="2291680"/>
            <a:ext cx="3168352"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 Đối với dân </a:t>
            </a:r>
            <a:r>
              <a:rPr lang="en-US" sz="2400" b="1" dirty="0" smtClean="0">
                <a:latin typeface="Times New Roman" pitchFamily="18" charset="0"/>
                <a:cs typeface="Times New Roman" pitchFamily="18" charset="0"/>
              </a:rPr>
              <a:t>tộc:</a:t>
            </a:r>
            <a:endParaRPr lang="en-US" sz="2400" b="1" dirty="0">
              <a:latin typeface="Times New Roman" pitchFamily="18" charset="0"/>
              <a:cs typeface="Times New Roman" pitchFamily="18" charset="0"/>
            </a:endParaRPr>
          </a:p>
        </p:txBody>
      </p:sp>
      <p:sp>
        <p:nvSpPr>
          <p:cNvPr id="7" name="Cuộn Ngang 7"/>
          <p:cNvSpPr/>
          <p:nvPr/>
        </p:nvSpPr>
        <p:spPr bwMode="auto">
          <a:xfrm>
            <a:off x="3085405" y="2233575"/>
            <a:ext cx="5807075" cy="1944216"/>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a:solidFill>
                  <a:schemeClr val="tx1"/>
                </a:solidFill>
                <a:latin typeface="Times New Roman" pitchFamily="18" charset="0"/>
                <a:cs typeface="Times New Roman" pitchFamily="18" charset="0"/>
              </a:rPr>
              <a:t>Cách mạng tháng Tám thành công có ý </a:t>
            </a:r>
            <a:r>
              <a:rPr lang="en-US" sz="2400" dirty="0" smtClean="0">
                <a:solidFill>
                  <a:schemeClr val="tx1"/>
                </a:solidFill>
                <a:latin typeface="Times New Roman" pitchFamily="18" charset="0"/>
                <a:cs typeface="Times New Roman" pitchFamily="18" charset="0"/>
              </a:rPr>
              <a:t>nghĩa </a:t>
            </a:r>
            <a:r>
              <a:rPr lang="en-US" sz="2400" dirty="0" err="1" smtClean="0">
                <a:solidFill>
                  <a:schemeClr val="tx1"/>
                </a:solidFill>
                <a:latin typeface="Times New Roman" pitchFamily="18" charset="0"/>
                <a:cs typeface="Times New Roman" pitchFamily="18" charset="0"/>
              </a:rPr>
              <a:t>nh</a:t>
            </a:r>
            <a:r>
              <a:rPr lang="vi-VN" sz="2400" dirty="0" smtClean="0">
                <a:solidFill>
                  <a:schemeClr val="tx1"/>
                </a:solidFill>
                <a:latin typeface="Times New Roman" pitchFamily="18" charset="0"/>
                <a:cs typeface="Times New Roman" pitchFamily="18" charset="0"/>
              </a:rPr>
              <a:t>ư</a:t>
            </a:r>
            <a:r>
              <a:rPr lang="en-US" sz="2400" dirty="0">
                <a:solidFill>
                  <a:schemeClr val="tx1"/>
                </a:solidFill>
                <a:latin typeface="Times New Roman" pitchFamily="18" charset="0"/>
                <a:cs typeface="Times New Roman" pitchFamily="18" charset="0"/>
              </a:rPr>
              <a:t> thế </a:t>
            </a:r>
            <a:r>
              <a:rPr lang="en-US" sz="2400" dirty="0" smtClean="0">
                <a:solidFill>
                  <a:schemeClr val="tx1"/>
                </a:solidFill>
                <a:latin typeface="Times New Roman" pitchFamily="18" charset="0"/>
                <a:cs typeface="Times New Roman" pitchFamily="18" charset="0"/>
              </a:rPr>
              <a:t>nào </a:t>
            </a:r>
            <a:r>
              <a:rPr lang="vi-VN" sz="2400" dirty="0" smtClean="0">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với lịch sử và nhân dân </a:t>
            </a:r>
            <a:r>
              <a:rPr lang="en-US" sz="2400" dirty="0" smtClean="0">
                <a:solidFill>
                  <a:schemeClr val="tx1"/>
                </a:solidFill>
                <a:latin typeface="Times New Roman" pitchFamily="18" charset="0"/>
                <a:cs typeface="Times New Roman" pitchFamily="18" charset="0"/>
              </a:rPr>
              <a:t>Việt Nam?</a:t>
            </a:r>
            <a:endParaRPr lang="en-US" sz="2400" dirty="0">
              <a:solidFill>
                <a:schemeClr val="tx1"/>
              </a:solidFill>
              <a:latin typeface="Times New Roman" pitchFamily="18" charset="0"/>
              <a:cs typeface="Times New Roman" pitchFamily="18" charset="0"/>
            </a:endParaRPr>
          </a:p>
        </p:txBody>
      </p:sp>
      <p:sp>
        <p:nvSpPr>
          <p:cNvPr id="9" name="TextBox 8"/>
          <p:cNvSpPr txBox="1"/>
          <p:nvPr/>
        </p:nvSpPr>
        <p:spPr>
          <a:xfrm>
            <a:off x="539552" y="2636912"/>
            <a:ext cx="8352928" cy="1938992"/>
          </a:xfrm>
          <a:prstGeom prst="rect">
            <a:avLst/>
          </a:prstGeom>
          <a:noFill/>
        </p:spPr>
        <p:txBody>
          <a:bodyPr wrap="square" rtlCol="0">
            <a:spAutoFit/>
          </a:bodyPr>
          <a:lstStyle/>
          <a:p>
            <a:pPr marL="342900" indent="-342900">
              <a:buFontTx/>
              <a:buChar char="-"/>
            </a:pPr>
            <a:r>
              <a:rPr lang="en-US" sz="2400" dirty="0">
                <a:latin typeface="Times New Roman" pitchFamily="18" charset="0"/>
                <a:cs typeface="Times New Roman" pitchFamily="18" charset="0"/>
              </a:rPr>
              <a:t>Là sự kiện </a:t>
            </a:r>
            <a:r>
              <a:rPr lang="en-US" sz="2400" dirty="0" smtClean="0">
                <a:latin typeface="Times New Roman" pitchFamily="18" charset="0"/>
                <a:cs typeface="Times New Roman" pitchFamily="18" charset="0"/>
              </a:rPr>
              <a:t>trọng </a:t>
            </a:r>
            <a:r>
              <a:rPr lang="vi-VN" sz="2400" dirty="0"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trong lịch sử dân </a:t>
            </a:r>
            <a:r>
              <a:rPr lang="en-US" sz="2400" dirty="0" smtClean="0">
                <a:latin typeface="Times New Roman" pitchFamily="18" charset="0"/>
                <a:cs typeface="Times New Roman" pitchFamily="18" charset="0"/>
              </a:rPr>
              <a:t>tộc</a:t>
            </a:r>
          </a:p>
          <a:p>
            <a:pPr marL="342900" indent="-342900">
              <a:buFontTx/>
              <a:buChar char="-"/>
            </a:pPr>
            <a:r>
              <a:rPr lang="en-US" sz="2400" dirty="0" smtClean="0">
                <a:latin typeface="Times New Roman" pitchFamily="18" charset="0"/>
                <a:cs typeface="Times New Roman" pitchFamily="18" charset="0"/>
              </a:rPr>
              <a:t>Phá </a:t>
            </a:r>
            <a:r>
              <a:rPr lang="en-US" sz="2400" dirty="0">
                <a:latin typeface="Times New Roman" pitchFamily="18" charset="0"/>
                <a:cs typeface="Times New Roman" pitchFamily="18" charset="0"/>
              </a:rPr>
              <a:t>tan xiềng xích nô lệ của thực dân Pháp và phát xít </a:t>
            </a:r>
            <a:r>
              <a:rPr lang="en-US" sz="2400" dirty="0" smtClean="0">
                <a:latin typeface="Times New Roman" pitchFamily="18" charset="0"/>
                <a:cs typeface="Times New Roman" pitchFamily="18" charset="0"/>
              </a:rPr>
              <a:t>Nhật</a:t>
            </a:r>
          </a:p>
          <a:p>
            <a:pPr marL="342900" indent="-342900">
              <a:buFontTx/>
              <a:buChar char="-"/>
            </a:pPr>
            <a:r>
              <a:rPr lang="en-US" sz="2400" dirty="0">
                <a:latin typeface="Times New Roman" pitchFamily="18" charset="0"/>
                <a:cs typeface="Times New Roman" pitchFamily="18" charset="0"/>
              </a:rPr>
              <a:t>Lật nhào </a:t>
            </a:r>
            <a:r>
              <a:rPr lang="en-US" sz="2400" dirty="0" smtClean="0">
                <a:latin typeface="Times New Roman" pitchFamily="18" charset="0"/>
                <a:cs typeface="Times New Roman" pitchFamily="18" charset="0"/>
              </a:rPr>
              <a:t>chế </a:t>
            </a:r>
            <a:r>
              <a:rPr lang="vi-VN" sz="2400" dirty="0" smtClean="0">
                <a:latin typeface="Times New Roman" pitchFamily="18" charset="0"/>
                <a:cs typeface="Times New Roman" pitchFamily="18" charset="0"/>
              </a:rPr>
              <a:t>độ</a:t>
            </a:r>
            <a:r>
              <a:rPr lang="en-US" sz="2400" dirty="0">
                <a:latin typeface="Times New Roman" pitchFamily="18" charset="0"/>
                <a:cs typeface="Times New Roman" pitchFamily="18" charset="0"/>
              </a:rPr>
              <a:t> quân chủ chuyên chế tồn tại ngót </a:t>
            </a:r>
            <a:r>
              <a:rPr lang="en-US" sz="2400" dirty="0" smtClean="0">
                <a:latin typeface="Times New Roman" pitchFamily="18" charset="0"/>
                <a:cs typeface="Times New Roman" pitchFamily="18" charset="0"/>
              </a:rPr>
              <a:t>ngàn n</a:t>
            </a:r>
            <a:r>
              <a:rPr lang="vi-VN" sz="2400" dirty="0" smtClean="0">
                <a:latin typeface="Times New Roman" pitchFamily="18" charset="0"/>
                <a:cs typeface="Times New Roman" pitchFamily="18" charset="0"/>
              </a:rPr>
              <a:t>ă</a:t>
            </a:r>
            <a:r>
              <a:rPr lang="en-US" sz="2400" dirty="0" smtClean="0">
                <a:latin typeface="Times New Roman" pitchFamily="18" charset="0"/>
                <a:cs typeface="Times New Roman" pitchFamily="18" charset="0"/>
              </a:rPr>
              <a:t>m</a:t>
            </a:r>
          </a:p>
          <a:p>
            <a:pPr marL="342900" indent="-342900">
              <a:buFontTx/>
              <a:buChar char="-"/>
            </a:pPr>
            <a:r>
              <a:rPr lang="en-US" sz="2400" dirty="0" smtClean="0">
                <a:latin typeface="Times New Roman" pitchFamily="18" charset="0"/>
                <a:cs typeface="Times New Roman" pitchFamily="18" charset="0"/>
              </a:rPr>
              <a:t>Đ</a:t>
            </a:r>
            <a:r>
              <a:rPr lang="vi-VN" sz="2400" dirty="0" smtClean="0">
                <a:latin typeface="Times New Roman" pitchFamily="18" charset="0"/>
                <a:cs typeface="Times New Roman" pitchFamily="18" charset="0"/>
              </a:rPr>
              <a:t>ư</a:t>
            </a:r>
            <a:r>
              <a:rPr lang="en-US" sz="2400" dirty="0">
                <a:latin typeface="Times New Roman" pitchFamily="18" charset="0"/>
                <a:cs typeface="Times New Roman" pitchFamily="18" charset="0"/>
              </a:rPr>
              <a:t>a </a:t>
            </a:r>
            <a:r>
              <a:rPr lang="en-US" sz="2400" dirty="0" smtClean="0">
                <a:latin typeface="Times New Roman" pitchFamily="18" charset="0"/>
                <a:cs typeface="Times New Roman" pitchFamily="18" charset="0"/>
              </a:rPr>
              <a:t>Việt </a:t>
            </a:r>
            <a:r>
              <a:rPr lang="en-US" sz="2400" dirty="0">
                <a:latin typeface="Times New Roman" pitchFamily="18" charset="0"/>
                <a:cs typeface="Times New Roman" pitchFamily="18" charset="0"/>
              </a:rPr>
              <a:t>Nam từ </a:t>
            </a:r>
            <a:r>
              <a:rPr lang="en-US" sz="2400" dirty="0" smtClean="0">
                <a:latin typeface="Times New Roman" pitchFamily="18" charset="0"/>
                <a:cs typeface="Times New Roman" pitchFamily="18" charset="0"/>
              </a:rPr>
              <a:t>một n</a:t>
            </a:r>
            <a:r>
              <a:rPr lang="vi-VN" sz="2400" dirty="0" smtClean="0">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thuộc </a:t>
            </a:r>
            <a:r>
              <a:rPr lang="vi-VN" sz="2400" dirty="0" smtClean="0">
                <a:latin typeface="Times New Roman" pitchFamily="18" charset="0"/>
                <a:cs typeface="Times New Roman" pitchFamily="18" charset="0"/>
              </a:rPr>
              <a:t>đ</a:t>
            </a:r>
            <a:r>
              <a:rPr lang="en-US" sz="2400" dirty="0" smtClean="0">
                <a:latin typeface="Times New Roman" pitchFamily="18" charset="0"/>
                <a:cs typeface="Times New Roman" pitchFamily="18" charset="0"/>
              </a:rPr>
              <a:t>i</a:t>
            </a:r>
            <a:r>
              <a:rPr lang="vi-VN" sz="2400" dirty="0" smtClean="0">
                <a:latin typeface="Times New Roman" pitchFamily="18" charset="0"/>
                <a:cs typeface="Times New Roman" pitchFamily="18" charset="0"/>
              </a:rPr>
              <a:t>ạ</a:t>
            </a:r>
            <a:r>
              <a:rPr lang="en-US" sz="2400" dirty="0">
                <a:latin typeface="Times New Roman" pitchFamily="18" charset="0"/>
                <a:cs typeface="Times New Roman" pitchFamily="18" charset="0"/>
              </a:rPr>
              <a:t> thành </a:t>
            </a:r>
            <a:r>
              <a:rPr lang="en-US" sz="2400" dirty="0" smtClean="0">
                <a:latin typeface="Times New Roman" pitchFamily="18" charset="0"/>
                <a:cs typeface="Times New Roman" pitchFamily="18" charset="0"/>
              </a:rPr>
              <a:t>một n</a:t>
            </a:r>
            <a:r>
              <a:rPr lang="vi-VN" sz="2400" dirty="0" smtClean="0">
                <a:latin typeface="Times New Roman" pitchFamily="18" charset="0"/>
                <a:cs typeface="Times New Roman" pitchFamily="18" charset="0"/>
              </a:rPr>
              <a:t>ước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lập</a:t>
            </a:r>
          </a:p>
          <a:p>
            <a:pPr marL="342900" indent="-342900">
              <a:buFontTx/>
              <a:buChar char="-"/>
            </a:pPr>
            <a:r>
              <a:rPr lang="en-US" sz="2400" dirty="0" smtClean="0">
                <a:latin typeface="Times New Roman" pitchFamily="18" charset="0"/>
                <a:cs typeface="Times New Roman" pitchFamily="18" charset="0"/>
              </a:rPr>
              <a:t>Đ</a:t>
            </a:r>
            <a:r>
              <a:rPr lang="vi-VN" sz="2400" dirty="0" smtClean="0">
                <a:latin typeface="Times New Roman" pitchFamily="18" charset="0"/>
                <a:cs typeface="Times New Roman" pitchFamily="18" charset="0"/>
              </a:rPr>
              <a:t>ư</a:t>
            </a:r>
            <a:r>
              <a:rPr lang="en-US" sz="2400" dirty="0">
                <a:latin typeface="Times New Roman" pitchFamily="18" charset="0"/>
                <a:cs typeface="Times New Roman" pitchFamily="18" charset="0"/>
              </a:rPr>
              <a:t>a nhân </a:t>
            </a:r>
            <a:r>
              <a:rPr lang="en-US" sz="2400" dirty="0" smtClean="0">
                <a:latin typeface="Times New Roman" pitchFamily="18" charset="0"/>
                <a:cs typeface="Times New Roman" pitchFamily="18" charset="0"/>
              </a:rPr>
              <a:t>dân </a:t>
            </a:r>
            <a:r>
              <a:rPr lang="en-US" sz="2400" dirty="0">
                <a:latin typeface="Times New Roman" pitchFamily="18" charset="0"/>
                <a:cs typeface="Times New Roman" pitchFamily="18" charset="0"/>
              </a:rPr>
              <a:t>ta từ thân phận nô lệ </a:t>
            </a:r>
            <a:r>
              <a:rPr lang="en-US" sz="2400" dirty="0" smtClean="0">
                <a:latin typeface="Times New Roman" pitchFamily="18" charset="0"/>
                <a:cs typeface="Times New Roman" pitchFamily="18" charset="0"/>
              </a:rPr>
              <a:t>lên </a:t>
            </a:r>
            <a:r>
              <a:rPr lang="vi-VN" sz="2400" dirty="0" smtClean="0">
                <a:latin typeface="Times New Roman" pitchFamily="18" charset="0"/>
                <a:cs typeface="Times New Roman" pitchFamily="18" charset="0"/>
              </a:rPr>
              <a:t>địa</a:t>
            </a:r>
            <a:r>
              <a:rPr lang="en-US" sz="2400" dirty="0">
                <a:latin typeface="Times New Roman" pitchFamily="18" charset="0"/>
                <a:cs typeface="Times New Roman" pitchFamily="18" charset="0"/>
              </a:rPr>
              <a:t> vị làm </a:t>
            </a:r>
            <a:r>
              <a:rPr lang="en-US" sz="2400" dirty="0" smtClean="0">
                <a:latin typeface="Times New Roman" pitchFamily="18" charset="0"/>
                <a:cs typeface="Times New Roman" pitchFamily="18" charset="0"/>
              </a:rPr>
              <a:t>chủ n</a:t>
            </a:r>
            <a:r>
              <a:rPr lang="vi-VN" sz="2400" dirty="0" smtClean="0">
                <a:latin typeface="Times New Roman" pitchFamily="18" charset="0"/>
                <a:cs typeface="Times New Roman" pitchFamily="18" charset="0"/>
              </a:rPr>
              <a:t>ước</a:t>
            </a:r>
            <a:r>
              <a:rPr lang="en-US" sz="2400" dirty="0">
                <a:latin typeface="Times New Roman" pitchFamily="18" charset="0"/>
                <a:cs typeface="Times New Roman" pitchFamily="18" charset="0"/>
              </a:rPr>
              <a:t> nhà</a:t>
            </a:r>
          </a:p>
        </p:txBody>
      </p:sp>
      <p:sp>
        <p:nvSpPr>
          <p:cNvPr id="10" name="TextBox 9"/>
          <p:cNvSpPr txBox="1"/>
          <p:nvPr/>
        </p:nvSpPr>
        <p:spPr>
          <a:xfrm>
            <a:off x="361492" y="5233691"/>
            <a:ext cx="2952328"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a:latin typeface="Times New Roman" pitchFamily="18" charset="0"/>
                <a:cs typeface="Times New Roman" pitchFamily="18" charset="0"/>
              </a:rPr>
              <a:t>Đối với thế giới:</a:t>
            </a:r>
          </a:p>
        </p:txBody>
      </p:sp>
      <p:sp>
        <p:nvSpPr>
          <p:cNvPr id="11" name="TextBox 10"/>
          <p:cNvSpPr txBox="1"/>
          <p:nvPr/>
        </p:nvSpPr>
        <p:spPr>
          <a:xfrm>
            <a:off x="518332" y="5773434"/>
            <a:ext cx="7776864"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Cổ </a:t>
            </a:r>
            <a:r>
              <a:rPr lang="en-US" sz="2400" dirty="0">
                <a:latin typeface="Times New Roman" pitchFamily="18" charset="0"/>
                <a:cs typeface="Times New Roman" pitchFamily="18" charset="0"/>
              </a:rPr>
              <a:t>vũ mạnh mẽ tinh </a:t>
            </a:r>
            <a:r>
              <a:rPr lang="en-US" sz="2400" dirty="0" smtClean="0">
                <a:latin typeface="Times New Roman" pitchFamily="18" charset="0"/>
                <a:cs typeface="Times New Roman" pitchFamily="18" charset="0"/>
              </a:rPr>
              <a:t>thần </a:t>
            </a:r>
            <a:r>
              <a:rPr lang="vi-VN" sz="2400" dirty="0" smtClean="0">
                <a:latin typeface="Times New Roman" pitchFamily="18" charset="0"/>
                <a:cs typeface="Times New Roman" pitchFamily="18" charset="0"/>
              </a:rPr>
              <a:t>đấu</a:t>
            </a:r>
            <a:r>
              <a:rPr lang="en-US" sz="2400" dirty="0">
                <a:latin typeface="Times New Roman" pitchFamily="18" charset="0"/>
                <a:cs typeface="Times New Roman" pitchFamily="18" charset="0"/>
              </a:rPr>
              <a:t> tranh của nhân dân các </a:t>
            </a:r>
            <a:r>
              <a:rPr lang="en-US" sz="2400" dirty="0" smtClean="0">
                <a:latin typeface="Times New Roman" pitchFamily="18" charset="0"/>
                <a:cs typeface="Times New Roman" pitchFamily="18" charset="0"/>
              </a:rPr>
              <a:t>thuộc </a:t>
            </a:r>
            <a:r>
              <a:rPr lang="vi-VN" sz="2400" dirty="0" smtClean="0">
                <a:latin typeface="Times New Roman" pitchFamily="18" charset="0"/>
                <a:cs typeface="Times New Roman" pitchFamily="18" charset="0"/>
              </a:rPr>
              <a:t>địa</a:t>
            </a:r>
            <a:r>
              <a:rPr lang="en-US" sz="2400" dirty="0">
                <a:latin typeface="Times New Roman" pitchFamily="18" charset="0"/>
                <a:cs typeface="Times New Roman" pitchFamily="18" charset="0"/>
              </a:rPr>
              <a:t> và nửa </a:t>
            </a:r>
            <a:r>
              <a:rPr lang="en-US" sz="2400" dirty="0" smtClean="0">
                <a:latin typeface="Times New Roman" pitchFamily="18" charset="0"/>
                <a:cs typeface="Times New Roman" pitchFamily="18" charset="0"/>
              </a:rPr>
              <a:t>thuộc </a:t>
            </a:r>
            <a:r>
              <a:rPr lang="vi-VN" sz="2400" dirty="0"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trên </a:t>
            </a:r>
            <a:r>
              <a:rPr lang="en-US" sz="2400" dirty="0">
                <a:latin typeface="Times New Roman" pitchFamily="18" charset="0"/>
                <a:cs typeface="Times New Roman" pitchFamily="18" charset="0"/>
              </a:rPr>
              <a:t>thế giới</a:t>
            </a:r>
          </a:p>
        </p:txBody>
      </p:sp>
      <p:sp>
        <p:nvSpPr>
          <p:cNvPr id="12" name="Cuộn Ngang 7"/>
          <p:cNvSpPr/>
          <p:nvPr/>
        </p:nvSpPr>
        <p:spPr bwMode="auto">
          <a:xfrm>
            <a:off x="2339752" y="4986229"/>
            <a:ext cx="5807075" cy="1944216"/>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a:solidFill>
                  <a:schemeClr val="tx1"/>
                </a:solidFill>
                <a:latin typeface="Times New Roman" pitchFamily="18" charset="0"/>
                <a:cs typeface="Times New Roman" pitchFamily="18" charset="0"/>
              </a:rPr>
              <a:t>Thắng lợi </a:t>
            </a:r>
            <a:r>
              <a:rPr lang="en-US" sz="2400" dirty="0" smtClean="0">
                <a:solidFill>
                  <a:schemeClr val="tx1"/>
                </a:solidFill>
                <a:latin typeface="Times New Roman" pitchFamily="18" charset="0"/>
                <a:cs typeface="Times New Roman" pitchFamily="18" charset="0"/>
              </a:rPr>
              <a:t>của Cách </a:t>
            </a:r>
            <a:r>
              <a:rPr lang="en-US" sz="2400" dirty="0">
                <a:solidFill>
                  <a:schemeClr val="tx1"/>
                </a:solidFill>
                <a:latin typeface="Times New Roman" pitchFamily="18" charset="0"/>
                <a:cs typeface="Times New Roman" pitchFamily="18" charset="0"/>
              </a:rPr>
              <a:t>mạng tháng Tám </a:t>
            </a:r>
            <a:r>
              <a:rPr lang="en-US" sz="2400" dirty="0" smtClean="0">
                <a:solidFill>
                  <a:schemeClr val="tx1"/>
                </a:solidFill>
                <a:latin typeface="Times New Roman" pitchFamily="18" charset="0"/>
                <a:cs typeface="Times New Roman" pitchFamily="18" charset="0"/>
              </a:rPr>
              <a:t>ở n</a:t>
            </a:r>
            <a:r>
              <a:rPr lang="vi-VN" sz="2400" dirty="0" smtClean="0">
                <a:solidFill>
                  <a:schemeClr val="tx1"/>
                </a:solidFill>
                <a:latin typeface="Times New Roman" pitchFamily="18" charset="0"/>
                <a:cs typeface="Times New Roman" pitchFamily="18" charset="0"/>
              </a:rPr>
              <a:t>ước</a:t>
            </a:r>
            <a:r>
              <a:rPr lang="en-US" sz="2400" dirty="0" smtClean="0">
                <a:solidFill>
                  <a:schemeClr val="tx1"/>
                </a:solidFill>
                <a:latin typeface="Times New Roman" pitchFamily="18" charset="0"/>
                <a:cs typeface="Times New Roman" pitchFamily="18" charset="0"/>
              </a:rPr>
              <a:t> ta có </a:t>
            </a:r>
            <a:r>
              <a:rPr lang="en-US" sz="2400" dirty="0">
                <a:solidFill>
                  <a:schemeClr val="tx1"/>
                </a:solidFill>
                <a:latin typeface="Times New Roman" pitchFamily="18" charset="0"/>
                <a:cs typeface="Times New Roman" pitchFamily="18" charset="0"/>
              </a:rPr>
              <a:t>ý </a:t>
            </a:r>
            <a:r>
              <a:rPr lang="en-US" sz="2400" dirty="0" smtClean="0">
                <a:solidFill>
                  <a:schemeClr val="tx1"/>
                </a:solidFill>
                <a:latin typeface="Times New Roman" pitchFamily="18" charset="0"/>
                <a:cs typeface="Times New Roman" pitchFamily="18" charset="0"/>
              </a:rPr>
              <a:t>nghĩa </a:t>
            </a:r>
            <a:r>
              <a:rPr lang="en-US" sz="2400" dirty="0" err="1" smtClean="0">
                <a:solidFill>
                  <a:schemeClr val="tx1"/>
                </a:solidFill>
                <a:latin typeface="Times New Roman" pitchFamily="18" charset="0"/>
                <a:cs typeface="Times New Roman" pitchFamily="18" charset="0"/>
              </a:rPr>
              <a:t>nh</a:t>
            </a:r>
            <a:r>
              <a:rPr lang="vi-VN" sz="2400" dirty="0" smtClean="0">
                <a:solidFill>
                  <a:schemeClr val="tx1"/>
                </a:solidFill>
                <a:latin typeface="Times New Roman" pitchFamily="18" charset="0"/>
                <a:cs typeface="Times New Roman" pitchFamily="18" charset="0"/>
              </a:rPr>
              <a:t>ư</a:t>
            </a:r>
            <a:r>
              <a:rPr lang="en-US" sz="2400" dirty="0">
                <a:solidFill>
                  <a:schemeClr val="tx1"/>
                </a:solidFill>
                <a:latin typeface="Times New Roman" pitchFamily="18" charset="0"/>
                <a:cs typeface="Times New Roman" pitchFamily="18" charset="0"/>
              </a:rPr>
              <a:t> thế </a:t>
            </a:r>
            <a:r>
              <a:rPr lang="en-US" sz="2400" dirty="0" smtClean="0">
                <a:solidFill>
                  <a:schemeClr val="tx1"/>
                </a:solidFill>
                <a:latin typeface="Times New Roman" pitchFamily="18" charset="0"/>
                <a:cs typeface="Times New Roman" pitchFamily="18" charset="0"/>
              </a:rPr>
              <a:t>nào </a:t>
            </a:r>
            <a:r>
              <a:rPr lang="vi-VN" sz="2400" dirty="0" smtClean="0">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với các dân tộc </a:t>
            </a:r>
            <a:r>
              <a:rPr lang="en-US" sz="2400" dirty="0" smtClean="0">
                <a:solidFill>
                  <a:schemeClr val="tx1"/>
                </a:solidFill>
                <a:latin typeface="Times New Roman" pitchFamily="18" charset="0"/>
                <a:cs typeface="Times New Roman" pitchFamily="18" charset="0"/>
              </a:rPr>
              <a:t>thuộc </a:t>
            </a:r>
            <a:r>
              <a:rPr lang="vi-VN" sz="2400" dirty="0" smtClean="0">
                <a:solidFill>
                  <a:schemeClr val="tx1"/>
                </a:solidFill>
                <a:latin typeface="Times New Roman" pitchFamily="18" charset="0"/>
                <a:cs typeface="Times New Roman" pitchFamily="18" charset="0"/>
              </a:rPr>
              <a:t>địa</a:t>
            </a:r>
            <a:r>
              <a:rPr lang="en-US" sz="2400" dirty="0">
                <a:solidFill>
                  <a:schemeClr val="tx1"/>
                </a:solidFill>
                <a:latin typeface="Times New Roman" pitchFamily="18" charset="0"/>
                <a:cs typeface="Times New Roman" pitchFamily="18" charset="0"/>
              </a:rPr>
              <a:t> trên thế giới?</a:t>
            </a:r>
          </a:p>
        </p:txBody>
      </p:sp>
      <p:sp>
        <p:nvSpPr>
          <p:cNvPr id="6" name="Right Arrow 5"/>
          <p:cNvSpPr/>
          <p:nvPr/>
        </p:nvSpPr>
        <p:spPr>
          <a:xfrm>
            <a:off x="395536" y="4623376"/>
            <a:ext cx="360040" cy="111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43608" y="4520682"/>
            <a:ext cx="7056784"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cs typeface="Times New Roman" panose="02020603050405020304" pitchFamily="18" charset="0"/>
              </a:rPr>
              <a:t> Nam – </a:t>
            </a:r>
            <a:r>
              <a:rPr lang="en-US" sz="2400" dirty="0" err="1" smtClean="0">
                <a:latin typeface="Times New Roman" panose="02020603050405020304" pitchFamily="18" charset="0"/>
                <a:cs typeface="Times New Roman" panose="02020603050405020304" pitchFamily="18" charset="0"/>
              </a:rPr>
              <a:t>Kỷ</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do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4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heel(1)">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2"/>
                                        </p:tgtEl>
                                        <p:attrNameLst>
                                          <p:attrName>ppt_x</p:attrName>
                                        </p:attrNameLst>
                                      </p:cBhvr>
                                      <p:tavLst>
                                        <p:tav tm="0">
                                          <p:val>
                                            <p:strVal val="ppt_x"/>
                                          </p:val>
                                        </p:tav>
                                        <p:tav tm="100000">
                                          <p:val>
                                            <p:strVal val="ppt_x"/>
                                          </p:val>
                                        </p:tav>
                                      </p:tavLst>
                                    </p:anim>
                                    <p:anim calcmode="lin" valueType="num">
                                      <p:cBhvr additive="base">
                                        <p:cTn id="57" dur="500"/>
                                        <p:tgtEl>
                                          <p:spTgt spid="12"/>
                                        </p:tgtEl>
                                        <p:attrNameLst>
                                          <p:attrName>ppt_y</p:attrName>
                                        </p:attrNameLst>
                                      </p:cBhvr>
                                      <p:tavLst>
                                        <p:tav tm="0">
                                          <p:val>
                                            <p:strVal val="ppt_y"/>
                                          </p:val>
                                        </p:tav>
                                        <p:tav tm="100000">
                                          <p:val>
                                            <p:strVal val="1+ppt_h/2"/>
                                          </p:val>
                                        </p:tav>
                                      </p:tavLst>
                                    </p:anim>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7" grpId="1" animBg="1"/>
      <p:bldP spid="9" grpId="0"/>
      <p:bldP spid="10" grpId="0"/>
      <p:bldP spid="11" grpId="0"/>
      <p:bldP spid="12" grpId="0" animBg="1"/>
      <p:bldP spid="12" grpId="1" animBg="1"/>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4"/>
          <p:cNvSpPr txBox="1"/>
          <p:nvPr/>
        </p:nvSpPr>
        <p:spPr>
          <a:xfrm>
            <a:off x="0" y="60325"/>
            <a:ext cx="9144000" cy="830997"/>
          </a:xfrm>
          <a:prstGeom prst="rect">
            <a:avLst/>
          </a:prstGeom>
          <a:solidFill>
            <a:schemeClr val="accent6">
              <a:lumMod val="20000"/>
              <a:lumOff val="80000"/>
            </a:schemeClr>
          </a:solid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sz="2000" b="1" dirty="0" smtClean="0">
                <a:solidFill>
                  <a:srgbClr val="FF0000"/>
                </a:solidFill>
                <a:latin typeface="Times New Roman" pitchFamily="18" charset="0"/>
                <a:cs typeface="Times New Roman" pitchFamily="18" charset="0"/>
              </a:rPr>
              <a:t>TIẾT 27. BÀI 23. </a:t>
            </a:r>
            <a:r>
              <a:rPr lang="en-US" sz="2400" b="1" dirty="0" smtClean="0">
                <a:solidFill>
                  <a:srgbClr val="FF0000"/>
                </a:solidFill>
              </a:rPr>
              <a:t>TỒNG KHỞI NGHĨA THÁNG TÁM  NĂM 1945 VÀ SỰ THÀNH LẬP NƯỚC VIỆT NAM DÂN CHỦ CỘNG HÒA</a:t>
            </a:r>
          </a:p>
        </p:txBody>
      </p:sp>
      <p:sp>
        <p:nvSpPr>
          <p:cNvPr id="3" name="TextBox 2"/>
          <p:cNvSpPr txBox="1"/>
          <p:nvPr/>
        </p:nvSpPr>
        <p:spPr>
          <a:xfrm>
            <a:off x="107504" y="980728"/>
            <a:ext cx="8568952"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III</a:t>
            </a:r>
            <a:r>
              <a:rPr lang="en-US" sz="2400" b="1" dirty="0">
                <a:latin typeface="Times New Roman" pitchFamily="18" charset="0"/>
                <a:cs typeface="Times New Roman" pitchFamily="18" charset="0"/>
              </a:rPr>
              <a:t>. Ý nghĩa lịch sử và nguyên nhân thành công của Cách mạng tháng </a:t>
            </a:r>
            <a:r>
              <a:rPr lang="en-US" sz="2400" b="1" dirty="0" smtClean="0">
                <a:latin typeface="Times New Roman" pitchFamily="18" charset="0"/>
                <a:cs typeface="Times New Roman" pitchFamily="18" charset="0"/>
              </a:rPr>
              <a:t>Tám</a:t>
            </a: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1</a:t>
            </a:r>
            <a:r>
              <a:rPr lang="en-US" sz="2400" b="1" dirty="0">
                <a:latin typeface="Times New Roman" pitchFamily="18" charset="0"/>
                <a:cs typeface="Times New Roman" pitchFamily="18" charset="0"/>
              </a:rPr>
              <a:t>. Ý nghĩa lịch </a:t>
            </a:r>
            <a:r>
              <a:rPr lang="en-US" sz="2400" b="1" dirty="0" smtClean="0">
                <a:latin typeface="Times New Roman" pitchFamily="18" charset="0"/>
                <a:cs typeface="Times New Roman" pitchFamily="18" charset="0"/>
              </a:rPr>
              <a:t>sử</a:t>
            </a: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2</a:t>
            </a:r>
            <a:r>
              <a:rPr lang="en-US" sz="2400" b="1" dirty="0">
                <a:latin typeface="Times New Roman" pitchFamily="18" charset="0"/>
                <a:cs typeface="Times New Roman" pitchFamily="18" charset="0"/>
              </a:rPr>
              <a:t>. Nguyên nhân thành </a:t>
            </a:r>
            <a:r>
              <a:rPr lang="en-US" sz="2400" b="1" dirty="0" smtClean="0">
                <a:latin typeface="Times New Roman" pitchFamily="18" charset="0"/>
                <a:cs typeface="Times New Roman" pitchFamily="18" charset="0"/>
              </a:rPr>
              <a:t>công</a:t>
            </a:r>
          </a:p>
          <a:p>
            <a:endParaRPr lang="en-US" sz="2400" b="1" dirty="0">
              <a:latin typeface="Times New Roman" pitchFamily="18" charset="0"/>
              <a:cs typeface="Times New Roman" pitchFamily="18" charset="0"/>
            </a:endParaRPr>
          </a:p>
        </p:txBody>
      </p:sp>
      <p:sp>
        <p:nvSpPr>
          <p:cNvPr id="4" name="Cuộn Ngang 7"/>
          <p:cNvSpPr/>
          <p:nvPr/>
        </p:nvSpPr>
        <p:spPr bwMode="auto">
          <a:xfrm>
            <a:off x="2987824" y="2753961"/>
            <a:ext cx="5807075" cy="1944216"/>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a:solidFill>
                  <a:schemeClr val="tx1"/>
                </a:solidFill>
                <a:latin typeface="Times New Roman" pitchFamily="18" charset="0"/>
                <a:cs typeface="Times New Roman" pitchFamily="18" charset="0"/>
              </a:rPr>
              <a:t>Nguyên nhân nào làm </a:t>
            </a:r>
            <a:r>
              <a:rPr lang="en-US" sz="2400" dirty="0" smtClean="0">
                <a:solidFill>
                  <a:schemeClr val="tx1"/>
                </a:solidFill>
                <a:latin typeface="Times New Roman" pitchFamily="18" charset="0"/>
                <a:cs typeface="Times New Roman" pitchFamily="18" charset="0"/>
              </a:rPr>
              <a:t>nên thắng </a:t>
            </a:r>
            <a:r>
              <a:rPr lang="en-US" sz="2400" dirty="0">
                <a:solidFill>
                  <a:schemeClr val="tx1"/>
                </a:solidFill>
                <a:latin typeface="Times New Roman" pitchFamily="18" charset="0"/>
                <a:cs typeface="Times New Roman" pitchFamily="18" charset="0"/>
              </a:rPr>
              <a:t>lợi của </a:t>
            </a:r>
            <a:r>
              <a:rPr lang="en-US" sz="2400" dirty="0" smtClean="0">
                <a:solidFill>
                  <a:schemeClr val="tx1"/>
                </a:solidFill>
                <a:latin typeface="Times New Roman" pitchFamily="18" charset="0"/>
                <a:cs typeface="Times New Roman" pitchFamily="18" charset="0"/>
              </a:rPr>
              <a:t>cuộc Cách </a:t>
            </a:r>
            <a:r>
              <a:rPr lang="en-US" sz="2400" dirty="0">
                <a:solidFill>
                  <a:schemeClr val="tx1"/>
                </a:solidFill>
                <a:latin typeface="Times New Roman" pitchFamily="18" charset="0"/>
                <a:cs typeface="Times New Roman" pitchFamily="18" charset="0"/>
              </a:rPr>
              <a:t>mạng tháng </a:t>
            </a:r>
            <a:r>
              <a:rPr lang="en-US" sz="2400" dirty="0" smtClean="0">
                <a:solidFill>
                  <a:schemeClr val="tx1"/>
                </a:solidFill>
                <a:latin typeface="Times New Roman" pitchFamily="18" charset="0"/>
                <a:cs typeface="Times New Roman" pitchFamily="18" charset="0"/>
              </a:rPr>
              <a:t>Tám?</a:t>
            </a:r>
            <a:endParaRPr lang="en-US" sz="2400" dirty="0">
              <a:solidFill>
                <a:schemeClr val="tx1"/>
              </a:solidFill>
              <a:latin typeface="Times New Roman" pitchFamily="18" charset="0"/>
              <a:cs typeface="Times New Roman" pitchFamily="18" charset="0"/>
            </a:endParaRPr>
          </a:p>
        </p:txBody>
      </p:sp>
      <p:sp>
        <p:nvSpPr>
          <p:cNvPr id="5" name="TextBox 4"/>
          <p:cNvSpPr txBox="1"/>
          <p:nvPr/>
        </p:nvSpPr>
        <p:spPr>
          <a:xfrm>
            <a:off x="449597" y="2445605"/>
            <a:ext cx="374441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Nguyên </a:t>
            </a:r>
            <a:r>
              <a:rPr lang="en-US" sz="2400" b="1" dirty="0">
                <a:latin typeface="Times New Roman" pitchFamily="18" charset="0"/>
                <a:cs typeface="Times New Roman" pitchFamily="18" charset="0"/>
              </a:rPr>
              <a:t>nhân </a:t>
            </a:r>
            <a:r>
              <a:rPr lang="en-US" sz="2400" b="1" dirty="0" smtClean="0">
                <a:latin typeface="Times New Roman" pitchFamily="18" charset="0"/>
                <a:cs typeface="Times New Roman" pitchFamily="18" charset="0"/>
              </a:rPr>
              <a:t>chủ quan:</a:t>
            </a:r>
            <a:endParaRPr lang="en-US" sz="2400" b="1" dirty="0">
              <a:latin typeface="Times New Roman" pitchFamily="18" charset="0"/>
              <a:cs typeface="Times New Roman" pitchFamily="18" charset="0"/>
            </a:endParaRPr>
          </a:p>
        </p:txBody>
      </p:sp>
      <p:sp>
        <p:nvSpPr>
          <p:cNvPr id="6" name="TextBox 5"/>
          <p:cNvSpPr txBox="1"/>
          <p:nvPr/>
        </p:nvSpPr>
        <p:spPr>
          <a:xfrm>
            <a:off x="1259632" y="2939752"/>
            <a:ext cx="7704856" cy="2308324"/>
          </a:xfrm>
          <a:prstGeom prst="rect">
            <a:avLst/>
          </a:prstGeom>
          <a:noFill/>
        </p:spPr>
        <p:txBody>
          <a:bodyPr wrap="square" rtlCol="0">
            <a:spAutoFit/>
          </a:bodyPr>
          <a:lstStyle/>
          <a:p>
            <a:pPr marL="342900" indent="-342900">
              <a:buFontTx/>
              <a:buChar char="-"/>
            </a:pPr>
            <a:r>
              <a:rPr lang="en-US" sz="2400" dirty="0" smtClean="0">
                <a:latin typeface="Times New Roman" pitchFamily="18" charset="0"/>
                <a:cs typeface="Times New Roman" pitchFamily="18" charset="0"/>
              </a:rPr>
              <a:t>Dân </a:t>
            </a:r>
            <a:r>
              <a:rPr lang="en-US" sz="2400" dirty="0">
                <a:latin typeface="Times New Roman" pitchFamily="18" charset="0"/>
                <a:cs typeface="Times New Roman" pitchFamily="18" charset="0"/>
              </a:rPr>
              <a:t>tộc ta có truyền thống </a:t>
            </a:r>
            <a:r>
              <a:rPr lang="en-US" sz="2400" dirty="0" smtClean="0">
                <a:latin typeface="Times New Roman" pitchFamily="18" charset="0"/>
                <a:cs typeface="Times New Roman" pitchFamily="18" charset="0"/>
              </a:rPr>
              <a:t>yêu n</a:t>
            </a:r>
            <a:r>
              <a:rPr lang="vi-VN" sz="2400" dirty="0" smtClean="0">
                <a:latin typeface="Times New Roman" pitchFamily="18" charset="0"/>
                <a:cs typeface="Times New Roman" pitchFamily="18" charset="0"/>
              </a:rPr>
              <a:t>ước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đấu</a:t>
            </a:r>
            <a:r>
              <a:rPr lang="en-US" sz="2400" dirty="0">
                <a:latin typeface="Times New Roman" pitchFamily="18" charset="0"/>
                <a:cs typeface="Times New Roman" pitchFamily="18" charset="0"/>
              </a:rPr>
              <a:t> tranh </a:t>
            </a:r>
            <a:r>
              <a:rPr lang="en-US" sz="2400" dirty="0" smtClean="0">
                <a:latin typeface="Times New Roman" pitchFamily="18" charset="0"/>
                <a:cs typeface="Times New Roman" pitchFamily="18" charset="0"/>
              </a:rPr>
              <a:t>kiên c</a:t>
            </a:r>
            <a:r>
              <a:rPr lang="vi-VN" sz="2400" dirty="0" smtClean="0">
                <a:latin typeface="Times New Roman" pitchFamily="18" charset="0"/>
                <a:cs typeface="Times New Roman" pitchFamily="18" charset="0"/>
              </a:rPr>
              <a:t>ường</a:t>
            </a:r>
            <a:r>
              <a:rPr lang="en-US" sz="2400" dirty="0">
                <a:latin typeface="Times New Roman" pitchFamily="18" charset="0"/>
                <a:cs typeface="Times New Roman" pitchFamily="18" charset="0"/>
              </a:rPr>
              <a:t>, bất </a:t>
            </a:r>
            <a:r>
              <a:rPr lang="en-US" sz="2400" dirty="0" smtClean="0">
                <a:latin typeface="Times New Roman" pitchFamily="18" charset="0"/>
                <a:cs typeface="Times New Roman" pitchFamily="18" charset="0"/>
              </a:rPr>
              <a:t>khuất…</a:t>
            </a:r>
          </a:p>
          <a:p>
            <a:pPr marL="342900" indent="-342900">
              <a:buFontTx/>
              <a:buChar char="-"/>
            </a:pPr>
            <a:r>
              <a:rPr lang="en-US" sz="2400" dirty="0" smtClean="0">
                <a:latin typeface="Times New Roman" pitchFamily="18" charset="0"/>
                <a:cs typeface="Times New Roman" pitchFamily="18" charset="0"/>
              </a:rPr>
              <a:t>Tình </a:t>
            </a:r>
            <a:r>
              <a:rPr lang="vi-VN" sz="2400" dirty="0" smtClean="0">
                <a:latin typeface="Times New Roman" pitchFamily="18" charset="0"/>
                <a:cs typeface="Times New Roman" pitchFamily="18" charset="0"/>
              </a:rPr>
              <a:t>đ</a:t>
            </a:r>
            <a:r>
              <a:rPr lang="en-US" sz="2400" dirty="0" err="1" smtClean="0">
                <a:latin typeface="Times New Roman" pitchFamily="18" charset="0"/>
                <a:cs typeface="Times New Roman" pitchFamily="18" charset="0"/>
              </a:rPr>
              <a:t>oàn</a:t>
            </a:r>
            <a:r>
              <a:rPr lang="en-US" sz="2400" dirty="0">
                <a:latin typeface="Times New Roman" pitchFamily="18" charset="0"/>
                <a:cs typeface="Times New Roman" pitchFamily="18" charset="0"/>
              </a:rPr>
              <a:t> kết của các tầng lớp nhân dân, có khối liên minh công nông vững </a:t>
            </a:r>
            <a:r>
              <a:rPr lang="en-US" sz="2400" dirty="0" smtClean="0">
                <a:latin typeface="Times New Roman" pitchFamily="18" charset="0"/>
                <a:cs typeface="Times New Roman" pitchFamily="18" charset="0"/>
              </a:rPr>
              <a:t>chắc…</a:t>
            </a:r>
          </a:p>
          <a:p>
            <a:pPr marL="342900" indent="-342900">
              <a:buFontTx/>
              <a:buChar char="-"/>
            </a:pPr>
            <a:r>
              <a:rPr lang="en-US" sz="2400" dirty="0">
                <a:latin typeface="Times New Roman" pitchFamily="18" charset="0"/>
                <a:cs typeface="Times New Roman" pitchFamily="18" charset="0"/>
              </a:rPr>
              <a:t>Vai trò </a:t>
            </a:r>
            <a:r>
              <a:rPr lang="en-US" sz="2400" dirty="0" err="1" smtClean="0">
                <a:latin typeface="Times New Roman" pitchFamily="18" charset="0"/>
                <a:cs typeface="Times New Roman" pitchFamily="18" charset="0"/>
              </a:rPr>
              <a:t>lãnh</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đạ</a:t>
            </a:r>
            <a:r>
              <a:rPr lang="en-US" sz="2400" dirty="0" smtClean="0">
                <a:latin typeface="Times New Roman" pitchFamily="18" charset="0"/>
                <a:cs typeface="Times New Roman" pitchFamily="18" charset="0"/>
              </a:rPr>
              <a:t>o </a:t>
            </a:r>
            <a:r>
              <a:rPr lang="en-US" sz="2400" dirty="0">
                <a:latin typeface="Times New Roman" pitchFamily="18" charset="0"/>
                <a:cs typeface="Times New Roman" pitchFamily="18" charset="0"/>
              </a:rPr>
              <a:t>của Đảng Cộng sản </a:t>
            </a:r>
            <a:r>
              <a:rPr lang="en-US" sz="2400" dirty="0" smtClean="0">
                <a:latin typeface="Times New Roman" pitchFamily="18" charset="0"/>
                <a:cs typeface="Times New Roman" pitchFamily="18" charset="0"/>
              </a:rPr>
              <a:t>Đông D</a:t>
            </a:r>
            <a:r>
              <a:rPr lang="vi-VN" sz="2400" dirty="0" smtClean="0">
                <a:latin typeface="Times New Roman" pitchFamily="18" charset="0"/>
                <a:cs typeface="Times New Roman" pitchFamily="18" charset="0"/>
              </a:rPr>
              <a:t>ươ</a:t>
            </a:r>
            <a:r>
              <a:rPr lang="en-US" sz="2400" dirty="0" err="1" smtClean="0">
                <a:latin typeface="Times New Roman" pitchFamily="18" charset="0"/>
                <a:cs typeface="Times New Roman" pitchFamily="18" charset="0"/>
              </a:rPr>
              <a:t>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đầu</a:t>
            </a:r>
            <a:r>
              <a:rPr lang="en-US" sz="2400" dirty="0">
                <a:latin typeface="Times New Roman" pitchFamily="18" charset="0"/>
                <a:cs typeface="Times New Roman" pitchFamily="18" charset="0"/>
              </a:rPr>
              <a:t> là Chủ tịch Hồ Chí Minh</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p:cNvSpPr txBox="1"/>
          <p:nvPr/>
        </p:nvSpPr>
        <p:spPr>
          <a:xfrm>
            <a:off x="464042" y="5157192"/>
            <a:ext cx="3996444"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a:latin typeface="Times New Roman" pitchFamily="18" charset="0"/>
                <a:cs typeface="Times New Roman" pitchFamily="18" charset="0"/>
              </a:rPr>
              <a:t>Nguyên nhân </a:t>
            </a:r>
            <a:r>
              <a:rPr lang="en-US" sz="2400" b="1" dirty="0" smtClean="0">
                <a:latin typeface="Times New Roman" pitchFamily="18" charset="0"/>
                <a:cs typeface="Times New Roman" pitchFamily="18" charset="0"/>
              </a:rPr>
              <a:t>khách </a:t>
            </a:r>
            <a:r>
              <a:rPr lang="en-US" sz="2400" b="1" dirty="0">
                <a:latin typeface="Times New Roman" pitchFamily="18" charset="0"/>
                <a:cs typeface="Times New Roman" pitchFamily="18" charset="0"/>
              </a:rPr>
              <a:t>quan:</a:t>
            </a:r>
          </a:p>
        </p:txBody>
      </p:sp>
      <p:sp>
        <p:nvSpPr>
          <p:cNvPr id="8" name="TextBox 7"/>
          <p:cNvSpPr txBox="1"/>
          <p:nvPr/>
        </p:nvSpPr>
        <p:spPr>
          <a:xfrm>
            <a:off x="683568" y="5618857"/>
            <a:ext cx="7344816" cy="830997"/>
          </a:xfrm>
          <a:prstGeom prst="rect">
            <a:avLst/>
          </a:prstGeom>
          <a:noFill/>
        </p:spPr>
        <p:txBody>
          <a:bodyPr wrap="square" rtlCol="0">
            <a:spAutoFit/>
          </a:bodyPr>
          <a:lstStyle/>
          <a:p>
            <a:r>
              <a:rPr lang="en-US" sz="2400" dirty="0">
                <a:latin typeface="Times New Roman" pitchFamily="18" charset="0"/>
                <a:cs typeface="Times New Roman" pitchFamily="18" charset="0"/>
              </a:rPr>
              <a:t> Phát xít Nhật bị Hồng quân Liên Xô và quân </a:t>
            </a:r>
            <a:r>
              <a:rPr lang="en-US" sz="2400" dirty="0" smtClean="0">
                <a:latin typeface="Times New Roman" pitchFamily="18" charset="0"/>
                <a:cs typeface="Times New Roman" pitchFamily="18" charset="0"/>
              </a:rPr>
              <a:t>Đồng minh </a:t>
            </a:r>
            <a:r>
              <a:rPr lang="vi-VN" sz="2400" dirty="0" smtClean="0">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bại.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5102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anim calcmode="lin" valueType="num">
                                      <p:cBhvr>
                                        <p:cTn id="37" dur="2000" fill="hold"/>
                                        <p:tgtEl>
                                          <p:spTgt spid="8"/>
                                        </p:tgtEl>
                                        <p:attrNameLst>
                                          <p:attrName>ppt_w</p:attrName>
                                        </p:attrNameLst>
                                      </p:cBhvr>
                                      <p:tavLst>
                                        <p:tav tm="0" fmla="#ppt_w*sin(2.5*pi*$)">
                                          <p:val>
                                            <p:fltVal val="0"/>
                                          </p:val>
                                        </p:tav>
                                        <p:tav tm="100000">
                                          <p:val>
                                            <p:fltVal val="1"/>
                                          </p:val>
                                        </p:tav>
                                      </p:tavLst>
                                    </p:anim>
                                    <p:anim calcmode="lin" valueType="num">
                                      <p:cBhvr>
                                        <p:cTn id="3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2759859" y="2165837"/>
            <a:ext cx="49685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flipH="1">
            <a:off x="4560057" y="1957482"/>
            <a:ext cx="45719" cy="340701"/>
          </a:xfrm>
          <a:custGeom>
            <a:avLst/>
            <a:gdLst>
              <a:gd name="connsiteX0" fmla="*/ 0 w 0"/>
              <a:gd name="connsiteY0" fmla="*/ 0 h 204537"/>
              <a:gd name="connsiteX1" fmla="*/ 0 w 0"/>
              <a:gd name="connsiteY1" fmla="*/ 204537 h 204537"/>
            </a:gdLst>
            <a:ahLst/>
            <a:cxnLst>
              <a:cxn ang="0">
                <a:pos x="connsiteX0" y="connsiteY0"/>
              </a:cxn>
              <a:cxn ang="0">
                <a:pos x="connsiteX1" y="connsiteY1"/>
              </a:cxn>
            </a:cxnLst>
            <a:rect l="l" t="t" r="r" b="b"/>
            <a:pathLst>
              <a:path h="204537">
                <a:moveTo>
                  <a:pt x="0" y="0"/>
                </a:moveTo>
                <a:lnTo>
                  <a:pt x="0" y="20453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5724126" y="1957482"/>
            <a:ext cx="45719" cy="319571"/>
          </a:xfrm>
          <a:custGeom>
            <a:avLst/>
            <a:gdLst>
              <a:gd name="connsiteX0" fmla="*/ 0 w 0"/>
              <a:gd name="connsiteY0" fmla="*/ 0 h 204537"/>
              <a:gd name="connsiteX1" fmla="*/ 0 w 0"/>
              <a:gd name="connsiteY1" fmla="*/ 204537 h 204537"/>
            </a:gdLst>
            <a:ahLst/>
            <a:cxnLst>
              <a:cxn ang="0">
                <a:pos x="connsiteX0" y="connsiteY0"/>
              </a:cxn>
              <a:cxn ang="0">
                <a:pos x="connsiteX1" y="connsiteY1"/>
              </a:cxn>
            </a:cxnLst>
            <a:rect l="l" t="t" r="r" b="b"/>
            <a:pathLst>
              <a:path h="204537">
                <a:moveTo>
                  <a:pt x="0" y="0"/>
                </a:moveTo>
                <a:lnTo>
                  <a:pt x="0" y="20453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236495" y="2006342"/>
            <a:ext cx="0" cy="240632"/>
          </a:xfrm>
          <a:custGeom>
            <a:avLst/>
            <a:gdLst>
              <a:gd name="connsiteX0" fmla="*/ 0 w 0"/>
              <a:gd name="connsiteY0" fmla="*/ 0 h 240632"/>
              <a:gd name="connsiteX1" fmla="*/ 0 w 0"/>
              <a:gd name="connsiteY1" fmla="*/ 240632 h 240632"/>
            </a:gdLst>
            <a:ahLst/>
            <a:cxnLst>
              <a:cxn ang="0">
                <a:pos x="connsiteX0" y="connsiteY0"/>
              </a:cxn>
              <a:cxn ang="0">
                <a:pos x="connsiteX1" y="connsiteY1"/>
              </a:cxn>
            </a:cxnLst>
            <a:rect l="l" t="t" r="r" b="b"/>
            <a:pathLst>
              <a:path h="240632">
                <a:moveTo>
                  <a:pt x="0" y="0"/>
                </a:moveTo>
                <a:lnTo>
                  <a:pt x="0" y="24063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427240" y="1703184"/>
            <a:ext cx="1152128" cy="369332"/>
          </a:xfrm>
          <a:prstGeom prst="rect">
            <a:avLst/>
          </a:prstGeom>
          <a:noFill/>
        </p:spPr>
        <p:txBody>
          <a:bodyPr wrap="square" rtlCol="0">
            <a:spAutoFit/>
          </a:bodyPr>
          <a:lstStyle/>
          <a:p>
            <a:r>
              <a:rPr lang="en-US" dirty="0" smtClean="0"/>
              <a:t>9/3/1945</a:t>
            </a:r>
            <a:endParaRPr lang="en-US" dirty="0"/>
          </a:p>
        </p:txBody>
      </p:sp>
      <p:sp>
        <p:nvSpPr>
          <p:cNvPr id="17" name="TextBox 16"/>
          <p:cNvSpPr txBox="1"/>
          <p:nvPr/>
        </p:nvSpPr>
        <p:spPr>
          <a:xfrm>
            <a:off x="2411760" y="2322095"/>
            <a:ext cx="1584176" cy="646331"/>
          </a:xfrm>
          <a:prstGeom prst="rect">
            <a:avLst/>
          </a:prstGeom>
          <a:noFill/>
          <a:ln>
            <a:noFill/>
          </a:ln>
        </p:spPr>
        <p:txBody>
          <a:bodyPr wrap="square" rtlCol="0">
            <a:spAutoFit/>
          </a:bodyPr>
          <a:lstStyle/>
          <a:p>
            <a:r>
              <a:rPr lang="en-US" dirty="0" smtClean="0">
                <a:latin typeface="Times New Roman" pitchFamily="18" charset="0"/>
                <a:cs typeface="Times New Roman" pitchFamily="18" charset="0"/>
              </a:rPr>
              <a:t>Thời cơ CM xuất hiện</a:t>
            </a:r>
            <a:endParaRPr lang="en-US" dirty="0">
              <a:latin typeface="Times New Roman" pitchFamily="18" charset="0"/>
              <a:cs typeface="Times New Roman" pitchFamily="18" charset="0"/>
            </a:endParaRPr>
          </a:p>
        </p:txBody>
      </p:sp>
      <p:sp>
        <p:nvSpPr>
          <p:cNvPr id="18" name="TextBox 17"/>
          <p:cNvSpPr txBox="1"/>
          <p:nvPr/>
        </p:nvSpPr>
        <p:spPr>
          <a:xfrm>
            <a:off x="3851920" y="1772816"/>
            <a:ext cx="1224136" cy="369332"/>
          </a:xfrm>
          <a:prstGeom prst="rect">
            <a:avLst/>
          </a:prstGeom>
          <a:noFill/>
        </p:spPr>
        <p:txBody>
          <a:bodyPr wrap="square" rtlCol="0">
            <a:spAutoFit/>
          </a:bodyPr>
          <a:lstStyle/>
          <a:p>
            <a:r>
              <a:rPr lang="en-US" smtClean="0">
                <a:latin typeface="Times New Roman" pitchFamily="18" charset="0"/>
                <a:cs typeface="Times New Roman" pitchFamily="18" charset="0"/>
              </a:rPr>
              <a:t>15/8/1945</a:t>
            </a:r>
            <a:endParaRPr lang="en-US" dirty="0">
              <a:latin typeface="Times New Roman" pitchFamily="18" charset="0"/>
              <a:cs typeface="Times New Roman" pitchFamily="18" charset="0"/>
            </a:endParaRPr>
          </a:p>
        </p:txBody>
      </p:sp>
      <p:sp>
        <p:nvSpPr>
          <p:cNvPr id="19" name="TextBox 18"/>
          <p:cNvSpPr txBox="1"/>
          <p:nvPr/>
        </p:nvSpPr>
        <p:spPr>
          <a:xfrm>
            <a:off x="4560059" y="2645260"/>
            <a:ext cx="1368152"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Thời cơ CM chín muồi</a:t>
            </a:r>
            <a:endParaRPr lang="en-US" dirty="0">
              <a:latin typeface="Times New Roman" pitchFamily="18" charset="0"/>
              <a:cs typeface="Times New Roman" pitchFamily="18" charset="0"/>
            </a:endParaRPr>
          </a:p>
        </p:txBody>
      </p:sp>
      <p:sp>
        <p:nvSpPr>
          <p:cNvPr id="20" name="TextBox 19"/>
          <p:cNvSpPr txBox="1"/>
          <p:nvPr/>
        </p:nvSpPr>
        <p:spPr>
          <a:xfrm>
            <a:off x="5082776" y="1588150"/>
            <a:ext cx="1560113" cy="369332"/>
          </a:xfrm>
          <a:prstGeom prst="rect">
            <a:avLst/>
          </a:prstGeom>
          <a:noFill/>
        </p:spPr>
        <p:txBody>
          <a:bodyPr wrap="square" rtlCol="0">
            <a:spAutoFit/>
          </a:bodyPr>
          <a:lstStyle/>
          <a:p>
            <a:r>
              <a:rPr lang="en-US" dirty="0" smtClean="0">
                <a:latin typeface="Times New Roman" pitchFamily="18" charset="0"/>
                <a:cs typeface="Times New Roman" pitchFamily="18" charset="0"/>
              </a:rPr>
              <a:t>Quân ĐM vào</a:t>
            </a:r>
            <a:endParaRPr lang="en-US" dirty="0">
              <a:latin typeface="Times New Roman" pitchFamily="18" charset="0"/>
              <a:cs typeface="Times New Roman" pitchFamily="18" charset="0"/>
            </a:endParaRPr>
          </a:p>
        </p:txBody>
      </p:sp>
      <p:sp>
        <p:nvSpPr>
          <p:cNvPr id="24" name="Freeform 23"/>
          <p:cNvSpPr/>
          <p:nvPr/>
        </p:nvSpPr>
        <p:spPr>
          <a:xfrm>
            <a:off x="4605776" y="2162904"/>
            <a:ext cx="1143251" cy="252663"/>
          </a:xfrm>
          <a:custGeom>
            <a:avLst/>
            <a:gdLst>
              <a:gd name="connsiteX0" fmla="*/ 0 w 1143251"/>
              <a:gd name="connsiteY0" fmla="*/ 0 h 252663"/>
              <a:gd name="connsiteX1" fmla="*/ 24063 w 1143251"/>
              <a:gd name="connsiteY1" fmla="*/ 60158 h 252663"/>
              <a:gd name="connsiteX2" fmla="*/ 96253 w 1143251"/>
              <a:gd name="connsiteY2" fmla="*/ 96253 h 252663"/>
              <a:gd name="connsiteX3" fmla="*/ 132348 w 1143251"/>
              <a:gd name="connsiteY3" fmla="*/ 120316 h 252663"/>
              <a:gd name="connsiteX4" fmla="*/ 204537 w 1143251"/>
              <a:gd name="connsiteY4" fmla="*/ 132348 h 252663"/>
              <a:gd name="connsiteX5" fmla="*/ 264695 w 1143251"/>
              <a:gd name="connsiteY5" fmla="*/ 144379 h 252663"/>
              <a:gd name="connsiteX6" fmla="*/ 312821 w 1143251"/>
              <a:gd name="connsiteY6" fmla="*/ 156411 h 252663"/>
              <a:gd name="connsiteX7" fmla="*/ 505327 w 1143251"/>
              <a:gd name="connsiteY7" fmla="*/ 180474 h 252663"/>
              <a:gd name="connsiteX8" fmla="*/ 541421 w 1143251"/>
              <a:gd name="connsiteY8" fmla="*/ 204537 h 252663"/>
              <a:gd name="connsiteX9" fmla="*/ 529390 w 1143251"/>
              <a:gd name="connsiteY9" fmla="*/ 252663 h 252663"/>
              <a:gd name="connsiteX10" fmla="*/ 553453 w 1143251"/>
              <a:gd name="connsiteY10" fmla="*/ 204537 h 252663"/>
              <a:gd name="connsiteX11" fmla="*/ 589548 w 1143251"/>
              <a:gd name="connsiteY11" fmla="*/ 180474 h 252663"/>
              <a:gd name="connsiteX12" fmla="*/ 685800 w 1143251"/>
              <a:gd name="connsiteY12" fmla="*/ 204537 h 252663"/>
              <a:gd name="connsiteX13" fmla="*/ 890337 w 1143251"/>
              <a:gd name="connsiteY13" fmla="*/ 168442 h 252663"/>
              <a:gd name="connsiteX14" fmla="*/ 1118937 w 1143251"/>
              <a:gd name="connsiteY14" fmla="*/ 156411 h 252663"/>
              <a:gd name="connsiteX15" fmla="*/ 1143000 w 1143251"/>
              <a:gd name="connsiteY15" fmla="*/ 96253 h 25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251" h="252663">
                <a:moveTo>
                  <a:pt x="0" y="0"/>
                </a:moveTo>
                <a:cubicBezTo>
                  <a:pt x="8021" y="20053"/>
                  <a:pt x="11510" y="42584"/>
                  <a:pt x="24063" y="60158"/>
                </a:cubicBezTo>
                <a:cubicBezTo>
                  <a:pt x="43218" y="86975"/>
                  <a:pt x="70553" y="83403"/>
                  <a:pt x="96253" y="96253"/>
                </a:cubicBezTo>
                <a:cubicBezTo>
                  <a:pt x="109187" y="102720"/>
                  <a:pt x="118630" y="115743"/>
                  <a:pt x="132348" y="120316"/>
                </a:cubicBezTo>
                <a:cubicBezTo>
                  <a:pt x="155491" y="128030"/>
                  <a:pt x="180536" y="127984"/>
                  <a:pt x="204537" y="132348"/>
                </a:cubicBezTo>
                <a:cubicBezTo>
                  <a:pt x="224657" y="136006"/>
                  <a:pt x="244732" y="139943"/>
                  <a:pt x="264695" y="144379"/>
                </a:cubicBezTo>
                <a:cubicBezTo>
                  <a:pt x="280837" y="147966"/>
                  <a:pt x="296468" y="153958"/>
                  <a:pt x="312821" y="156411"/>
                </a:cubicBezTo>
                <a:cubicBezTo>
                  <a:pt x="376774" y="166004"/>
                  <a:pt x="441158" y="172453"/>
                  <a:pt x="505327" y="180474"/>
                </a:cubicBezTo>
                <a:cubicBezTo>
                  <a:pt x="517358" y="188495"/>
                  <a:pt x="536848" y="190819"/>
                  <a:pt x="541421" y="204537"/>
                </a:cubicBezTo>
                <a:cubicBezTo>
                  <a:pt x="546650" y="220224"/>
                  <a:pt x="512854" y="252663"/>
                  <a:pt x="529390" y="252663"/>
                </a:cubicBezTo>
                <a:cubicBezTo>
                  <a:pt x="547326" y="252663"/>
                  <a:pt x="541971" y="218315"/>
                  <a:pt x="553453" y="204537"/>
                </a:cubicBezTo>
                <a:cubicBezTo>
                  <a:pt x="562710" y="193428"/>
                  <a:pt x="577516" y="188495"/>
                  <a:pt x="589548" y="180474"/>
                </a:cubicBezTo>
                <a:cubicBezTo>
                  <a:pt x="621632" y="188495"/>
                  <a:pt x="652786" y="202595"/>
                  <a:pt x="685800" y="204537"/>
                </a:cubicBezTo>
                <a:cubicBezTo>
                  <a:pt x="867448" y="215223"/>
                  <a:pt x="721978" y="177303"/>
                  <a:pt x="890337" y="168442"/>
                </a:cubicBezTo>
                <a:lnTo>
                  <a:pt x="1118937" y="156411"/>
                </a:lnTo>
                <a:cubicBezTo>
                  <a:pt x="1147449" y="113642"/>
                  <a:pt x="1143000" y="134776"/>
                  <a:pt x="1143000" y="96253"/>
                </a:cubicBezTo>
              </a:path>
            </a:pathLst>
          </a:custGeom>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solidFill>
                <a:srgbClr val="FF0000"/>
              </a:solidFill>
            </a:endParaRPr>
          </a:p>
        </p:txBody>
      </p:sp>
      <p:sp>
        <p:nvSpPr>
          <p:cNvPr id="27" name="Freeform 26"/>
          <p:cNvSpPr/>
          <p:nvPr/>
        </p:nvSpPr>
        <p:spPr>
          <a:xfrm>
            <a:off x="5791481" y="2162904"/>
            <a:ext cx="854243" cy="180473"/>
          </a:xfrm>
          <a:custGeom>
            <a:avLst/>
            <a:gdLst>
              <a:gd name="connsiteX0" fmla="*/ 0 w 854243"/>
              <a:gd name="connsiteY0" fmla="*/ 0 h 180473"/>
              <a:gd name="connsiteX1" fmla="*/ 12032 w 854243"/>
              <a:gd name="connsiteY1" fmla="*/ 60158 h 180473"/>
              <a:gd name="connsiteX2" fmla="*/ 60158 w 854243"/>
              <a:gd name="connsiteY2" fmla="*/ 84221 h 180473"/>
              <a:gd name="connsiteX3" fmla="*/ 288758 w 854243"/>
              <a:gd name="connsiteY3" fmla="*/ 96252 h 180473"/>
              <a:gd name="connsiteX4" fmla="*/ 360948 w 854243"/>
              <a:gd name="connsiteY4" fmla="*/ 132347 h 180473"/>
              <a:gd name="connsiteX5" fmla="*/ 397043 w 854243"/>
              <a:gd name="connsiteY5" fmla="*/ 144379 h 180473"/>
              <a:gd name="connsiteX6" fmla="*/ 433137 w 854243"/>
              <a:gd name="connsiteY6" fmla="*/ 168442 h 180473"/>
              <a:gd name="connsiteX7" fmla="*/ 481264 w 854243"/>
              <a:gd name="connsiteY7" fmla="*/ 180473 h 180473"/>
              <a:gd name="connsiteX8" fmla="*/ 733927 w 854243"/>
              <a:gd name="connsiteY8" fmla="*/ 168442 h 180473"/>
              <a:gd name="connsiteX9" fmla="*/ 770022 w 854243"/>
              <a:gd name="connsiteY9" fmla="*/ 156410 h 180473"/>
              <a:gd name="connsiteX10" fmla="*/ 806116 w 854243"/>
              <a:gd name="connsiteY10" fmla="*/ 132347 h 180473"/>
              <a:gd name="connsiteX11" fmla="*/ 854243 w 854243"/>
              <a:gd name="connsiteY11" fmla="*/ 108284 h 18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4243" h="180473">
                <a:moveTo>
                  <a:pt x="0" y="0"/>
                </a:moveTo>
                <a:cubicBezTo>
                  <a:pt x="4011" y="20053"/>
                  <a:pt x="146" y="43517"/>
                  <a:pt x="12032" y="60158"/>
                </a:cubicBezTo>
                <a:cubicBezTo>
                  <a:pt x="22457" y="74753"/>
                  <a:pt x="42373" y="81901"/>
                  <a:pt x="60158" y="84221"/>
                </a:cubicBezTo>
                <a:cubicBezTo>
                  <a:pt x="135823" y="94090"/>
                  <a:pt x="212558" y="92242"/>
                  <a:pt x="288758" y="96252"/>
                </a:cubicBezTo>
                <a:cubicBezTo>
                  <a:pt x="379484" y="126495"/>
                  <a:pt x="267653" y="85699"/>
                  <a:pt x="360948" y="132347"/>
                </a:cubicBezTo>
                <a:cubicBezTo>
                  <a:pt x="372292" y="138019"/>
                  <a:pt x="385699" y="138707"/>
                  <a:pt x="397043" y="144379"/>
                </a:cubicBezTo>
                <a:cubicBezTo>
                  <a:pt x="409976" y="150846"/>
                  <a:pt x="419846" y="162746"/>
                  <a:pt x="433137" y="168442"/>
                </a:cubicBezTo>
                <a:cubicBezTo>
                  <a:pt x="448336" y="174956"/>
                  <a:pt x="465222" y="176463"/>
                  <a:pt x="481264" y="180473"/>
                </a:cubicBezTo>
                <a:cubicBezTo>
                  <a:pt x="565485" y="176463"/>
                  <a:pt x="649902" y="175444"/>
                  <a:pt x="733927" y="168442"/>
                </a:cubicBezTo>
                <a:cubicBezTo>
                  <a:pt x="746566" y="167389"/>
                  <a:pt x="758678" y="162082"/>
                  <a:pt x="770022" y="156410"/>
                </a:cubicBezTo>
                <a:cubicBezTo>
                  <a:pt x="782955" y="149943"/>
                  <a:pt x="793183" y="138814"/>
                  <a:pt x="806116" y="132347"/>
                </a:cubicBezTo>
                <a:cubicBezTo>
                  <a:pt x="861418" y="104696"/>
                  <a:pt x="827060" y="135467"/>
                  <a:pt x="854243" y="108284"/>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8" name="Freeform 27"/>
          <p:cNvSpPr/>
          <p:nvPr/>
        </p:nvSpPr>
        <p:spPr>
          <a:xfrm>
            <a:off x="6509084" y="2246974"/>
            <a:ext cx="136640" cy="144379"/>
          </a:xfrm>
          <a:custGeom>
            <a:avLst/>
            <a:gdLst>
              <a:gd name="connsiteX0" fmla="*/ 0 w 136640"/>
              <a:gd name="connsiteY0" fmla="*/ 0 h 144379"/>
              <a:gd name="connsiteX1" fmla="*/ 60158 w 136640"/>
              <a:gd name="connsiteY1" fmla="*/ 12032 h 144379"/>
              <a:gd name="connsiteX2" fmla="*/ 132348 w 136640"/>
              <a:gd name="connsiteY2" fmla="*/ 24063 h 144379"/>
              <a:gd name="connsiteX3" fmla="*/ 120316 w 136640"/>
              <a:gd name="connsiteY3" fmla="*/ 72189 h 144379"/>
              <a:gd name="connsiteX4" fmla="*/ 48127 w 136640"/>
              <a:gd name="connsiteY4" fmla="*/ 144379 h 14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40" h="144379">
                <a:moveTo>
                  <a:pt x="0" y="0"/>
                </a:moveTo>
                <a:lnTo>
                  <a:pt x="60158" y="12032"/>
                </a:lnTo>
                <a:cubicBezTo>
                  <a:pt x="84160" y="16396"/>
                  <a:pt x="115098" y="6813"/>
                  <a:pt x="132348" y="24063"/>
                </a:cubicBezTo>
                <a:cubicBezTo>
                  <a:pt x="144041" y="35755"/>
                  <a:pt x="129080" y="58167"/>
                  <a:pt x="120316" y="72189"/>
                </a:cubicBezTo>
                <a:cubicBezTo>
                  <a:pt x="120314" y="72192"/>
                  <a:pt x="60160" y="132346"/>
                  <a:pt x="48127" y="14437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6300191" y="2564904"/>
            <a:ext cx="1428219"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Thời cơ CM không còn</a:t>
            </a:r>
            <a:endParaRPr lang="en-US" dirty="0">
              <a:latin typeface="Times New Roman" pitchFamily="18" charset="0"/>
              <a:cs typeface="Times New Roman" pitchFamily="18" charset="0"/>
            </a:endParaRPr>
          </a:p>
        </p:txBody>
      </p:sp>
      <p:sp>
        <p:nvSpPr>
          <p:cNvPr id="30" name="TextBox 29"/>
          <p:cNvSpPr txBox="1"/>
          <p:nvPr/>
        </p:nvSpPr>
        <p:spPr>
          <a:xfrm>
            <a:off x="1691680" y="548680"/>
            <a:ext cx="6336704" cy="70788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BIỂU ĐỒ PHÂN TÍCH THỜI CƠ CÁCH MẠNG CỦA CUỘC TỔNG KHỞI NGHĨA THÁNG TÁM NĂM 1945</a:t>
            </a:r>
            <a:endParaRPr lang="en-US" sz="2000" b="1" dirty="0">
              <a:latin typeface="Times New Roman" pitchFamily="18" charset="0"/>
              <a:cs typeface="Times New Roman" pitchFamily="18" charset="0"/>
            </a:endParaRPr>
          </a:p>
        </p:txBody>
      </p:sp>
      <p:sp>
        <p:nvSpPr>
          <p:cNvPr id="21" name="AutoShape 2"/>
          <p:cNvSpPr>
            <a:spLocks noChangeArrowheads="1"/>
          </p:cNvSpPr>
          <p:nvPr/>
        </p:nvSpPr>
        <p:spPr bwMode="auto">
          <a:xfrm>
            <a:off x="292603" y="3501008"/>
            <a:ext cx="8991600" cy="3024336"/>
          </a:xfrm>
          <a:prstGeom prst="wedgeEllipseCallout">
            <a:avLst>
              <a:gd name="adj1" fmla="val -42093"/>
              <a:gd name="adj2" fmla="val 79384"/>
            </a:avLst>
          </a:prstGeom>
          <a:solidFill>
            <a:srgbClr val="33CCCC"/>
          </a:solidFill>
          <a:ln w="9360">
            <a:solidFill>
              <a:srgbClr val="FFFFFF"/>
            </a:solidFill>
            <a:miter lim="800000"/>
            <a:headEnd/>
            <a:tailEnd/>
          </a:ln>
        </p:spPr>
        <p:txBody>
          <a:bodyPr lIns="90000" tIns="46800" rIns="90000" bIns="46800"/>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sz="3200">
                <a:solidFill>
                  <a:srgbClr val="010199"/>
                </a:solidFill>
                <a:latin typeface="Times New Roman" pitchFamily="18" charset="0"/>
              </a:rPr>
              <a:t>Sự lãnh đạo kịp thời, sáng tạo của Đảng cộng sản Đông Dương và lãnh tụ Hồ Chí Minh trong cách mạng tháng Tám thể hiện ở những điểm nào?</a:t>
            </a:r>
          </a:p>
        </p:txBody>
      </p:sp>
    </p:spTree>
    <p:extLst>
      <p:ext uri="{BB962C8B-B14F-4D97-AF65-F5344CB8AC3E}">
        <p14:creationId xmlns:p14="http://schemas.microsoft.com/office/powerpoint/2010/main" val="9241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 fill="hold"/>
                                        <p:tgtEl>
                                          <p:spTgt spid="10"/>
                                        </p:tgtEl>
                                        <p:attrNameLst>
                                          <p:attrName>ppt_x</p:attrName>
                                        </p:attrNameLst>
                                      </p:cBhvr>
                                      <p:tavLst>
                                        <p:tav tm="0">
                                          <p:val>
                                            <p:strVal val="#ppt_x"/>
                                          </p:val>
                                        </p:tav>
                                        <p:tav tm="100000">
                                          <p:val>
                                            <p:strVal val="#ppt_x"/>
                                          </p:val>
                                        </p:tav>
                                      </p:tavLst>
                                    </p:anim>
                                    <p:anim calcmode="lin" valueType="num">
                                      <p:cBhvr additive="base">
                                        <p:cTn id="28" dur="1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21" presetClass="entr" presetSubtype="1"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750"/>
                                        <p:tgtEl>
                                          <p:spTgt spid="29"/>
                                        </p:tgtEl>
                                      </p:cBhvr>
                                    </p:animEffect>
                                    <p:anim calcmode="lin" valueType="num">
                                      <p:cBhvr>
                                        <p:cTn id="68" dur="1750" fill="hold"/>
                                        <p:tgtEl>
                                          <p:spTgt spid="29"/>
                                        </p:tgtEl>
                                        <p:attrNameLst>
                                          <p:attrName>ppt_x</p:attrName>
                                        </p:attrNameLst>
                                      </p:cBhvr>
                                      <p:tavLst>
                                        <p:tav tm="0">
                                          <p:val>
                                            <p:strVal val="#ppt_x"/>
                                          </p:val>
                                        </p:tav>
                                        <p:tav tm="100000">
                                          <p:val>
                                            <p:strVal val="#ppt_x"/>
                                          </p:val>
                                        </p:tav>
                                      </p:tavLst>
                                    </p:anim>
                                    <p:anim calcmode="lin" valueType="num">
                                      <p:cBhvr>
                                        <p:cTn id="69" dur="1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5" presetClass="entr" fill="hold" nodeType="clickEffect">
                                  <p:stCondLst>
                                    <p:cond delay="0"/>
                                  </p:stCondLst>
                                  <p:childTnLst>
                                    <p:set>
                                      <p:cBhvr additive="repl">
                                        <p:cTn id="73" dur="1" fill="hold">
                                          <p:stCondLst>
                                            <p:cond delay="0"/>
                                          </p:stCondLst>
                                        </p:cTn>
                                        <p:tgtEl>
                                          <p:spTgt spid="21"/>
                                        </p:tgtEl>
                                        <p:attrNameLst>
                                          <p:attrName>style.visibility</p:attrName>
                                        </p:attrNameLst>
                                      </p:cBhvr>
                                      <p:to>
                                        <p:strVal val="visible"/>
                                      </p:to>
                                    </p:set>
                                    <p:anim calcmode="lin" valueType="num">
                                      <p:cBhvr additive="repl">
                                        <p:cTn id="74" dur="1000" fill="hold"/>
                                        <p:tgtEl>
                                          <p:spTgt spid="21"/>
                                        </p:tgtEl>
                                        <p:attrNameLst>
                                          <p:attrName>ppt_w</p:attrName>
                                        </p:attrNameLst>
                                      </p:cBhvr>
                                      <p:tavLst>
                                        <p:tav tm="100000">
                                          <p:val>
                                            <p:strVal val="0"/>
                                          </p:val>
                                        </p:tav>
                                        <p:tav>
                                          <p:val>
                                            <p:strVal val="#ppt_w"/>
                                          </p:val>
                                        </p:tav>
                                      </p:tavLst>
                                    </p:anim>
                                    <p:anim calcmode="lin" valueType="num">
                                      <p:cBhvr additive="repl">
                                        <p:cTn id="75" dur="1000" fill="hold"/>
                                        <p:tgtEl>
                                          <p:spTgt spid="21"/>
                                        </p:tgtEl>
                                        <p:attrNameLst>
                                          <p:attrName>ppt_h</p:attrName>
                                        </p:attrNameLst>
                                      </p:cBhvr>
                                      <p:tavLst>
                                        <p:tav tm="100000">
                                          <p:val>
                                            <p:strVal val="0"/>
                                          </p:val>
                                        </p:tav>
                                        <p:tav>
                                          <p:val>
                                            <p:strVal val="#ppt_h"/>
                                          </p:val>
                                        </p:tav>
                                      </p:tavLst>
                                    </p:anim>
                                    <p:anim calcmode="lin" valueType="num">
                                      <p:cBhvr additive="repl">
                                        <p:cTn id="76" dur="1000" fill="hold"/>
                                        <p:tgtEl>
                                          <p:spTgt spid="21"/>
                                        </p:tgtEl>
                                        <p:attrNameLst>
                                          <p:attrName>ppt_x</p:attrName>
                                        </p:attrNameLst>
                                      </p:cBhvr>
                                      <p:tavLst>
                                        <p:tav tm="0" fmla="#ppt_x+(cos(-2*pi*(1-$))*-#ppt_x-sin(-2*pi*(1-$))*(1-#ppt_y))*(1-$)">
                                          <p:val>
                                            <p:strVal val="0"/>
                                          </p:val>
                                        </p:tav>
                                        <p:tav tm="100000">
                                          <p:val>
                                            <p:strVal val="1"/>
                                          </p:val>
                                        </p:tav>
                                      </p:tavLst>
                                    </p:anim>
                                    <p:anim calcmode="lin" valueType="num">
                                      <p:cBhvr additive="repl">
                                        <p:cTn id="77" dur="1000" fill="hold"/>
                                        <p:tgtEl>
                                          <p:spTgt spid="21"/>
                                        </p:tgtEl>
                                        <p:attrNameLst>
                                          <p:attrName>ppt_y</p:attrName>
                                        </p:attrNameLst>
                                      </p:cBhvr>
                                      <p:tavLst>
                                        <p:tav tm="0" fmla="#ppt_y+(sin(-2*pi*(1-$))*-#ppt_x+cos(-2*pi*(1-$))*(1-#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p:bldP spid="17" grpId="0"/>
      <p:bldP spid="18" grpId="0"/>
      <p:bldP spid="19" grpId="0"/>
      <p:bldP spid="20" grpId="0"/>
      <p:bldP spid="24" grpId="0" animBg="1"/>
      <p:bldP spid="27" grpId="0" animBg="1"/>
      <p:bldP spid="28"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42" name="WordArt 2"/>
          <p:cNvSpPr>
            <a:spLocks noChangeArrowheads="1" noChangeShapeType="1" noTextEdit="1"/>
          </p:cNvSpPr>
          <p:nvPr/>
        </p:nvSpPr>
        <p:spPr bwMode="auto">
          <a:xfrm>
            <a:off x="381000" y="1006475"/>
            <a:ext cx="8382000" cy="4327525"/>
          </a:xfrm>
          <a:prstGeom prst="rect">
            <a:avLst/>
          </a:prstGeom>
        </p:spPr>
        <p:txBody>
          <a:bodyPr wrap="none" fromWordArt="1">
            <a:prstTxWarp prst="textWave1">
              <a:avLst>
                <a:gd name="adj1" fmla="val 13005"/>
                <a:gd name="adj2" fmla="val 0"/>
              </a:avLst>
            </a:prstTxWarp>
          </a:bodyPr>
          <a:lstStyle/>
          <a:p>
            <a:pPr algn="ctr" eaLnBrk="0" fontAlgn="base" hangingPunct="0">
              <a:spcBef>
                <a:spcPct val="0"/>
              </a:spcBef>
              <a:spcAft>
                <a:spcPct val="0"/>
              </a:spcAft>
            </a:pPr>
            <a:r>
              <a:rPr lang="vi-VN" sz="54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cs typeface="Arial"/>
              </a:rPr>
              <a:t>Trò chơi</a:t>
            </a:r>
          </a:p>
          <a:p>
            <a:pPr algn="ctr" eaLnBrk="0" fontAlgn="base" hangingPunct="0">
              <a:spcBef>
                <a:spcPct val="0"/>
              </a:spcBef>
              <a:spcAft>
                <a:spcPct val="0"/>
              </a:spcAft>
            </a:pPr>
            <a:r>
              <a:rPr lang="vi-VN" sz="54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cs typeface="Arial"/>
              </a:rPr>
              <a:t>Đi tìm bí ẩn lịch sử</a:t>
            </a:r>
            <a:endParaRPr lang="en-US" sz="54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8100" dir="2700000" algn="tl" rotWithShape="0">
                  <a:srgbClr val="000000">
                    <a:alpha val="43137"/>
                  </a:srgbClr>
                </a:outerShdw>
              </a:effectLst>
              <a:latin typeface="Arial"/>
              <a:cs typeface="Arial"/>
            </a:endParaRPr>
          </a:p>
        </p:txBody>
      </p:sp>
      <p:pic>
        <p:nvPicPr>
          <p:cNvPr id="215043" name="Picture 3" descr="NUC_AN3.GIF">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1227138"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AutoShape 4"/>
          <p:cNvSpPr>
            <a:spLocks noChangeArrowheads="1"/>
          </p:cNvSpPr>
          <p:nvPr/>
        </p:nvSpPr>
        <p:spPr bwMode="auto">
          <a:xfrm rot="-1373167">
            <a:off x="685800" y="2209800"/>
            <a:ext cx="779463"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p:spPr>
        <p:txBody>
          <a:bodyPr wrap="none" anchor="ctr"/>
          <a:lstStyle/>
          <a:p>
            <a:pPr fontAlgn="base">
              <a:spcBef>
                <a:spcPct val="0"/>
              </a:spcBef>
              <a:spcAft>
                <a:spcPct val="0"/>
              </a:spcAft>
              <a:defRPr/>
            </a:pPr>
            <a:endParaRPr lang="vi-VN">
              <a:solidFill>
                <a:prstClr val="black"/>
              </a:solidFill>
              <a:cs typeface="Arial" panose="020B0604020202020204" pitchFamily="34" charset="0"/>
            </a:endParaRPr>
          </a:p>
        </p:txBody>
      </p:sp>
      <p:sp>
        <p:nvSpPr>
          <p:cNvPr id="215045" name="AutoShape 5"/>
          <p:cNvSpPr>
            <a:spLocks noChangeArrowheads="1"/>
          </p:cNvSpPr>
          <p:nvPr/>
        </p:nvSpPr>
        <p:spPr bwMode="auto">
          <a:xfrm rot="-1373167">
            <a:off x="685800" y="2819400"/>
            <a:ext cx="779463"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p:spPr>
        <p:txBody>
          <a:bodyPr wrap="none" anchor="ctr"/>
          <a:lstStyle/>
          <a:p>
            <a:pPr fontAlgn="base">
              <a:spcBef>
                <a:spcPct val="0"/>
              </a:spcBef>
              <a:spcAft>
                <a:spcPct val="0"/>
              </a:spcAft>
              <a:defRPr/>
            </a:pPr>
            <a:endParaRPr lang="vi-VN">
              <a:solidFill>
                <a:prstClr val="black"/>
              </a:solidFill>
              <a:cs typeface="Arial" panose="020B0604020202020204" pitchFamily="34" charset="0"/>
            </a:endParaRPr>
          </a:p>
        </p:txBody>
      </p:sp>
      <p:sp>
        <p:nvSpPr>
          <p:cNvPr id="215046" name="AutoShape 6"/>
          <p:cNvSpPr>
            <a:spLocks noChangeArrowheads="1"/>
          </p:cNvSpPr>
          <p:nvPr/>
        </p:nvSpPr>
        <p:spPr bwMode="auto">
          <a:xfrm rot="-1373167">
            <a:off x="914400" y="3276600"/>
            <a:ext cx="779463"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p:spPr>
        <p:txBody>
          <a:bodyPr wrap="none" anchor="ctr"/>
          <a:lstStyle/>
          <a:p>
            <a:pPr fontAlgn="base">
              <a:spcBef>
                <a:spcPct val="0"/>
              </a:spcBef>
              <a:spcAft>
                <a:spcPct val="0"/>
              </a:spcAft>
              <a:defRPr/>
            </a:pPr>
            <a:endParaRPr lang="vi-VN">
              <a:solidFill>
                <a:prstClr val="black"/>
              </a:solidFill>
              <a:cs typeface="Arial" panose="020B0604020202020204" pitchFamily="34" charset="0"/>
            </a:endParaRPr>
          </a:p>
        </p:txBody>
      </p:sp>
      <p:sp>
        <p:nvSpPr>
          <p:cNvPr id="215047" name="AutoShape 7"/>
          <p:cNvSpPr>
            <a:spLocks noChangeArrowheads="1"/>
          </p:cNvSpPr>
          <p:nvPr/>
        </p:nvSpPr>
        <p:spPr bwMode="auto">
          <a:xfrm rot="-1373167">
            <a:off x="6248400" y="2438400"/>
            <a:ext cx="779463"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p:spPr>
        <p:txBody>
          <a:bodyPr wrap="none" anchor="ctr"/>
          <a:lstStyle/>
          <a:p>
            <a:pPr fontAlgn="base">
              <a:spcBef>
                <a:spcPct val="0"/>
              </a:spcBef>
              <a:spcAft>
                <a:spcPct val="0"/>
              </a:spcAft>
              <a:defRPr/>
            </a:pPr>
            <a:endParaRPr lang="vi-VN">
              <a:solidFill>
                <a:prstClr val="black"/>
              </a:solidFill>
              <a:cs typeface="Arial" panose="020B0604020202020204" pitchFamily="34" charset="0"/>
            </a:endParaRPr>
          </a:p>
        </p:txBody>
      </p:sp>
      <p:sp>
        <p:nvSpPr>
          <p:cNvPr id="215048" name="AutoShape 8"/>
          <p:cNvSpPr>
            <a:spLocks noChangeArrowheads="1"/>
          </p:cNvSpPr>
          <p:nvPr/>
        </p:nvSpPr>
        <p:spPr bwMode="auto">
          <a:xfrm rot="-1373167">
            <a:off x="5334000" y="4191000"/>
            <a:ext cx="779463" cy="712788"/>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a:extLst/>
        </p:spPr>
        <p:txBody>
          <a:bodyPr wrap="none" anchor="ctr"/>
          <a:lstStyle/>
          <a:p>
            <a:pPr fontAlgn="base">
              <a:spcBef>
                <a:spcPct val="0"/>
              </a:spcBef>
              <a:spcAft>
                <a:spcPct val="0"/>
              </a:spcAft>
              <a:defRPr/>
            </a:pPr>
            <a:endParaRPr lang="vi-VN">
              <a:solidFill>
                <a:prstClr val="black"/>
              </a:solidFill>
              <a:cs typeface="Arial" panose="020B0604020202020204" pitchFamily="34" charset="0"/>
            </a:endParaRPr>
          </a:p>
        </p:txBody>
      </p:sp>
      <p:sp>
        <p:nvSpPr>
          <p:cNvPr id="2" name="TextBox 1"/>
          <p:cNvSpPr txBox="1"/>
          <p:nvPr/>
        </p:nvSpPr>
        <p:spPr>
          <a:xfrm>
            <a:off x="3059832" y="260648"/>
            <a:ext cx="2808312"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LUYỆN TẬP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5110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iterate type="lt">
                                    <p:tmPct val="0"/>
                                  </p:iterate>
                                  <p:childTnLst>
                                    <p:set>
                                      <p:cBhvr>
                                        <p:cTn id="6" dur="1" fill="hold">
                                          <p:stCondLst>
                                            <p:cond delay="0"/>
                                          </p:stCondLst>
                                        </p:cTn>
                                        <p:tgtEl>
                                          <p:spTgt spid="215042"/>
                                        </p:tgtEl>
                                        <p:attrNameLst>
                                          <p:attrName>style.visibility</p:attrName>
                                        </p:attrNameLst>
                                      </p:cBhvr>
                                      <p:to>
                                        <p:strVal val="visible"/>
                                      </p:to>
                                    </p:set>
                                    <p:anim calcmode="lin" valueType="num">
                                      <p:cBhvr>
                                        <p:cTn id="7" dur="500" fill="hold"/>
                                        <p:tgtEl>
                                          <p:spTgt spid="215042"/>
                                        </p:tgtEl>
                                        <p:attrNameLst>
                                          <p:attrName>ppt_w</p:attrName>
                                        </p:attrNameLst>
                                      </p:cBhvr>
                                      <p:tavLst>
                                        <p:tav tm="0">
                                          <p:val>
                                            <p:fltVal val="0"/>
                                          </p:val>
                                        </p:tav>
                                        <p:tav tm="100000">
                                          <p:val>
                                            <p:strVal val="#ppt_w"/>
                                          </p:val>
                                        </p:tav>
                                      </p:tavLst>
                                    </p:anim>
                                    <p:anim calcmode="lin" valueType="num">
                                      <p:cBhvr>
                                        <p:cTn id="8" dur="500" fill="hold"/>
                                        <p:tgtEl>
                                          <p:spTgt spid="21504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5042"/>
                                        </p:tgtEl>
                                        <p:attrNameLst>
                                          <p:attrName>style.visibility</p:attrName>
                                        </p:attrNameLst>
                                      </p:cBhvr>
                                      <p:to>
                                        <p:strVal val="hidden"/>
                                      </p:to>
                                    </p:set>
                                  </p:subTnLst>
                                </p:cTn>
                              </p:par>
                              <p:par>
                                <p:cTn id="9" presetID="23" presetClass="entr" presetSubtype="16" fill="hold" nodeType="withEffect">
                                  <p:stCondLst>
                                    <p:cond delay="0"/>
                                  </p:stCondLst>
                                  <p:iterate type="lt">
                                    <p:tmPct val="0"/>
                                  </p:iterate>
                                  <p:childTnLst>
                                    <p:set>
                                      <p:cBhvr>
                                        <p:cTn id="10" dur="1" fill="hold">
                                          <p:stCondLst>
                                            <p:cond delay="0"/>
                                          </p:stCondLst>
                                        </p:cTn>
                                        <p:tgtEl>
                                          <p:spTgt spid="215043"/>
                                        </p:tgtEl>
                                        <p:attrNameLst>
                                          <p:attrName>style.visibility</p:attrName>
                                        </p:attrNameLst>
                                      </p:cBhvr>
                                      <p:to>
                                        <p:strVal val="visible"/>
                                      </p:to>
                                    </p:set>
                                    <p:anim calcmode="lin" valueType="num">
                                      <p:cBhvr>
                                        <p:cTn id="11" dur="500" fill="hold"/>
                                        <p:tgtEl>
                                          <p:spTgt spid="215043"/>
                                        </p:tgtEl>
                                        <p:attrNameLst>
                                          <p:attrName>ppt_w</p:attrName>
                                        </p:attrNameLst>
                                      </p:cBhvr>
                                      <p:tavLst>
                                        <p:tav tm="0">
                                          <p:val>
                                            <p:fltVal val="0"/>
                                          </p:val>
                                        </p:tav>
                                        <p:tav tm="100000">
                                          <p:val>
                                            <p:strVal val="#ppt_w"/>
                                          </p:val>
                                        </p:tav>
                                      </p:tavLst>
                                    </p:anim>
                                    <p:anim calcmode="lin" valueType="num">
                                      <p:cBhvr>
                                        <p:cTn id="12" dur="500" fill="hold"/>
                                        <p:tgtEl>
                                          <p:spTgt spid="215043"/>
                                        </p:tgtEl>
                                        <p:attrNameLst>
                                          <p:attrName>ppt_h</p:attrName>
                                        </p:attrNameLst>
                                      </p:cBhvr>
                                      <p:tavLst>
                                        <p:tav tm="0">
                                          <p:val>
                                            <p:fltVal val="0"/>
                                          </p:val>
                                        </p:tav>
                                        <p:tav tm="100000">
                                          <p:val>
                                            <p:strVal val="#ppt_h"/>
                                          </p:val>
                                        </p:tav>
                                      </p:tavLst>
                                    </p:anim>
                                  </p:childTnLst>
                                </p:cTn>
                              </p:par>
                              <p:par>
                                <p:cTn id="13" presetID="15" presetClass="entr" presetSubtype="0" repeatCount="indefinite" fill="hold" nodeType="withEffect">
                                  <p:stCondLst>
                                    <p:cond delay="0"/>
                                  </p:stCondLst>
                                  <p:iterate type="lt">
                                    <p:tmPct val="0"/>
                                  </p:iterate>
                                  <p:childTnLst>
                                    <p:set>
                                      <p:cBhvr>
                                        <p:cTn id="14" dur="1" fill="hold">
                                          <p:stCondLst>
                                            <p:cond delay="0"/>
                                          </p:stCondLst>
                                        </p:cTn>
                                        <p:tgtEl>
                                          <p:spTgt spid="215044"/>
                                        </p:tgtEl>
                                        <p:attrNameLst>
                                          <p:attrName>style.visibility</p:attrName>
                                        </p:attrNameLst>
                                      </p:cBhvr>
                                      <p:to>
                                        <p:strVal val="visible"/>
                                      </p:to>
                                    </p:set>
                                    <p:anim calcmode="lin" valueType="num">
                                      <p:cBhvr>
                                        <p:cTn id="15" dur="2000" fill="hold"/>
                                        <p:tgtEl>
                                          <p:spTgt spid="215044"/>
                                        </p:tgtEl>
                                        <p:attrNameLst>
                                          <p:attrName>ppt_w</p:attrName>
                                        </p:attrNameLst>
                                      </p:cBhvr>
                                      <p:tavLst>
                                        <p:tav tm="0">
                                          <p:val>
                                            <p:fltVal val="0"/>
                                          </p:val>
                                        </p:tav>
                                        <p:tav tm="100000">
                                          <p:val>
                                            <p:strVal val="#ppt_w"/>
                                          </p:val>
                                        </p:tav>
                                      </p:tavLst>
                                    </p:anim>
                                    <p:anim calcmode="lin" valueType="num">
                                      <p:cBhvr>
                                        <p:cTn id="16" dur="2000" fill="hold"/>
                                        <p:tgtEl>
                                          <p:spTgt spid="215044"/>
                                        </p:tgtEl>
                                        <p:attrNameLst>
                                          <p:attrName>ppt_h</p:attrName>
                                        </p:attrNameLst>
                                      </p:cBhvr>
                                      <p:tavLst>
                                        <p:tav tm="0">
                                          <p:val>
                                            <p:fltVal val="0"/>
                                          </p:val>
                                        </p:tav>
                                        <p:tav tm="100000">
                                          <p:val>
                                            <p:strVal val="#ppt_h"/>
                                          </p:val>
                                        </p:tav>
                                      </p:tavLst>
                                    </p:anim>
                                    <p:anim calcmode="lin" valueType="num">
                                      <p:cBhvr>
                                        <p:cTn id="17" dur="2000" fill="hold"/>
                                        <p:tgtEl>
                                          <p:spTgt spid="215044"/>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215044"/>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repeatCount="indefinite" fill="hold" nodeType="withEffect">
                                  <p:stCondLst>
                                    <p:cond delay="0"/>
                                  </p:stCondLst>
                                  <p:iterate type="lt">
                                    <p:tmPct val="0"/>
                                  </p:iterate>
                                  <p:childTnLst>
                                    <p:set>
                                      <p:cBhvr>
                                        <p:cTn id="20" dur="1" fill="hold">
                                          <p:stCondLst>
                                            <p:cond delay="0"/>
                                          </p:stCondLst>
                                        </p:cTn>
                                        <p:tgtEl>
                                          <p:spTgt spid="215045"/>
                                        </p:tgtEl>
                                        <p:attrNameLst>
                                          <p:attrName>style.visibility</p:attrName>
                                        </p:attrNameLst>
                                      </p:cBhvr>
                                      <p:to>
                                        <p:strVal val="visible"/>
                                      </p:to>
                                    </p:set>
                                    <p:anim calcmode="lin" valueType="num">
                                      <p:cBhvr>
                                        <p:cTn id="21" dur="2000" fill="hold"/>
                                        <p:tgtEl>
                                          <p:spTgt spid="215045"/>
                                        </p:tgtEl>
                                        <p:attrNameLst>
                                          <p:attrName>ppt_w</p:attrName>
                                        </p:attrNameLst>
                                      </p:cBhvr>
                                      <p:tavLst>
                                        <p:tav tm="0">
                                          <p:val>
                                            <p:fltVal val="0"/>
                                          </p:val>
                                        </p:tav>
                                        <p:tav tm="100000">
                                          <p:val>
                                            <p:strVal val="#ppt_w"/>
                                          </p:val>
                                        </p:tav>
                                      </p:tavLst>
                                    </p:anim>
                                    <p:anim calcmode="lin" valueType="num">
                                      <p:cBhvr>
                                        <p:cTn id="22" dur="2000" fill="hold"/>
                                        <p:tgtEl>
                                          <p:spTgt spid="215045"/>
                                        </p:tgtEl>
                                        <p:attrNameLst>
                                          <p:attrName>ppt_h</p:attrName>
                                        </p:attrNameLst>
                                      </p:cBhvr>
                                      <p:tavLst>
                                        <p:tav tm="0">
                                          <p:val>
                                            <p:fltVal val="0"/>
                                          </p:val>
                                        </p:tav>
                                        <p:tav tm="100000">
                                          <p:val>
                                            <p:strVal val="#ppt_h"/>
                                          </p:val>
                                        </p:tav>
                                      </p:tavLst>
                                    </p:anim>
                                    <p:anim calcmode="lin" valueType="num">
                                      <p:cBhvr>
                                        <p:cTn id="23" dur="2000" fill="hold"/>
                                        <p:tgtEl>
                                          <p:spTgt spid="215045"/>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215045"/>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repeatCount="indefinite" fill="hold" nodeType="withEffect">
                                  <p:stCondLst>
                                    <p:cond delay="0"/>
                                  </p:stCondLst>
                                  <p:iterate type="lt">
                                    <p:tmPct val="0"/>
                                  </p:iterate>
                                  <p:childTnLst>
                                    <p:set>
                                      <p:cBhvr>
                                        <p:cTn id="26" dur="1" fill="hold">
                                          <p:stCondLst>
                                            <p:cond delay="0"/>
                                          </p:stCondLst>
                                        </p:cTn>
                                        <p:tgtEl>
                                          <p:spTgt spid="215048"/>
                                        </p:tgtEl>
                                        <p:attrNameLst>
                                          <p:attrName>style.visibility</p:attrName>
                                        </p:attrNameLst>
                                      </p:cBhvr>
                                      <p:to>
                                        <p:strVal val="visible"/>
                                      </p:to>
                                    </p:set>
                                    <p:anim calcmode="lin" valueType="num">
                                      <p:cBhvr>
                                        <p:cTn id="27" dur="2000" fill="hold"/>
                                        <p:tgtEl>
                                          <p:spTgt spid="215048"/>
                                        </p:tgtEl>
                                        <p:attrNameLst>
                                          <p:attrName>ppt_w</p:attrName>
                                        </p:attrNameLst>
                                      </p:cBhvr>
                                      <p:tavLst>
                                        <p:tav tm="0">
                                          <p:val>
                                            <p:fltVal val="0"/>
                                          </p:val>
                                        </p:tav>
                                        <p:tav tm="100000">
                                          <p:val>
                                            <p:strVal val="#ppt_w"/>
                                          </p:val>
                                        </p:tav>
                                      </p:tavLst>
                                    </p:anim>
                                    <p:anim calcmode="lin" valueType="num">
                                      <p:cBhvr>
                                        <p:cTn id="28" dur="2000" fill="hold"/>
                                        <p:tgtEl>
                                          <p:spTgt spid="215048"/>
                                        </p:tgtEl>
                                        <p:attrNameLst>
                                          <p:attrName>ppt_h</p:attrName>
                                        </p:attrNameLst>
                                      </p:cBhvr>
                                      <p:tavLst>
                                        <p:tav tm="0">
                                          <p:val>
                                            <p:fltVal val="0"/>
                                          </p:val>
                                        </p:tav>
                                        <p:tav tm="100000">
                                          <p:val>
                                            <p:strVal val="#ppt_h"/>
                                          </p:val>
                                        </p:tav>
                                      </p:tavLst>
                                    </p:anim>
                                    <p:anim calcmode="lin" valueType="num">
                                      <p:cBhvr>
                                        <p:cTn id="29" dur="2000" fill="hold"/>
                                        <p:tgtEl>
                                          <p:spTgt spid="215048"/>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215048"/>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repeatCount="indefinite" fill="hold" nodeType="withEffect">
                                  <p:stCondLst>
                                    <p:cond delay="0"/>
                                  </p:stCondLst>
                                  <p:iterate type="lt">
                                    <p:tmPct val="0"/>
                                  </p:iterate>
                                  <p:childTnLst>
                                    <p:set>
                                      <p:cBhvr>
                                        <p:cTn id="32" dur="1" fill="hold">
                                          <p:stCondLst>
                                            <p:cond delay="0"/>
                                          </p:stCondLst>
                                        </p:cTn>
                                        <p:tgtEl>
                                          <p:spTgt spid="215047"/>
                                        </p:tgtEl>
                                        <p:attrNameLst>
                                          <p:attrName>style.visibility</p:attrName>
                                        </p:attrNameLst>
                                      </p:cBhvr>
                                      <p:to>
                                        <p:strVal val="visible"/>
                                      </p:to>
                                    </p:set>
                                    <p:anim calcmode="lin" valueType="num">
                                      <p:cBhvr>
                                        <p:cTn id="33" dur="2000" fill="hold"/>
                                        <p:tgtEl>
                                          <p:spTgt spid="215047"/>
                                        </p:tgtEl>
                                        <p:attrNameLst>
                                          <p:attrName>ppt_w</p:attrName>
                                        </p:attrNameLst>
                                      </p:cBhvr>
                                      <p:tavLst>
                                        <p:tav tm="0">
                                          <p:val>
                                            <p:fltVal val="0"/>
                                          </p:val>
                                        </p:tav>
                                        <p:tav tm="100000">
                                          <p:val>
                                            <p:strVal val="#ppt_w"/>
                                          </p:val>
                                        </p:tav>
                                      </p:tavLst>
                                    </p:anim>
                                    <p:anim calcmode="lin" valueType="num">
                                      <p:cBhvr>
                                        <p:cTn id="34" dur="2000" fill="hold"/>
                                        <p:tgtEl>
                                          <p:spTgt spid="215047"/>
                                        </p:tgtEl>
                                        <p:attrNameLst>
                                          <p:attrName>ppt_h</p:attrName>
                                        </p:attrNameLst>
                                      </p:cBhvr>
                                      <p:tavLst>
                                        <p:tav tm="0">
                                          <p:val>
                                            <p:fltVal val="0"/>
                                          </p:val>
                                        </p:tav>
                                        <p:tav tm="100000">
                                          <p:val>
                                            <p:strVal val="#ppt_h"/>
                                          </p:val>
                                        </p:tav>
                                      </p:tavLst>
                                    </p:anim>
                                    <p:anim calcmode="lin" valueType="num">
                                      <p:cBhvr>
                                        <p:cTn id="35" dur="2000" fill="hold"/>
                                        <p:tgtEl>
                                          <p:spTgt spid="215047"/>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215047"/>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repeatCount="indefinite" fill="hold" nodeType="withEffect">
                                  <p:stCondLst>
                                    <p:cond delay="0"/>
                                  </p:stCondLst>
                                  <p:iterate type="lt">
                                    <p:tmPct val="0"/>
                                  </p:iterate>
                                  <p:childTnLst>
                                    <p:set>
                                      <p:cBhvr>
                                        <p:cTn id="38" dur="1" fill="hold">
                                          <p:stCondLst>
                                            <p:cond delay="0"/>
                                          </p:stCondLst>
                                        </p:cTn>
                                        <p:tgtEl>
                                          <p:spTgt spid="215046"/>
                                        </p:tgtEl>
                                        <p:attrNameLst>
                                          <p:attrName>style.visibility</p:attrName>
                                        </p:attrNameLst>
                                      </p:cBhvr>
                                      <p:to>
                                        <p:strVal val="visible"/>
                                      </p:to>
                                    </p:set>
                                    <p:anim calcmode="lin" valueType="num">
                                      <p:cBhvr>
                                        <p:cTn id="39" dur="2000" fill="hold"/>
                                        <p:tgtEl>
                                          <p:spTgt spid="215046"/>
                                        </p:tgtEl>
                                        <p:attrNameLst>
                                          <p:attrName>ppt_w</p:attrName>
                                        </p:attrNameLst>
                                      </p:cBhvr>
                                      <p:tavLst>
                                        <p:tav tm="0">
                                          <p:val>
                                            <p:fltVal val="0"/>
                                          </p:val>
                                        </p:tav>
                                        <p:tav tm="100000">
                                          <p:val>
                                            <p:strVal val="#ppt_w"/>
                                          </p:val>
                                        </p:tav>
                                      </p:tavLst>
                                    </p:anim>
                                    <p:anim calcmode="lin" valueType="num">
                                      <p:cBhvr>
                                        <p:cTn id="40" dur="2000" fill="hold"/>
                                        <p:tgtEl>
                                          <p:spTgt spid="215046"/>
                                        </p:tgtEl>
                                        <p:attrNameLst>
                                          <p:attrName>ppt_h</p:attrName>
                                        </p:attrNameLst>
                                      </p:cBhvr>
                                      <p:tavLst>
                                        <p:tav tm="0">
                                          <p:val>
                                            <p:fltVal val="0"/>
                                          </p:val>
                                        </p:tav>
                                        <p:tav tm="100000">
                                          <p:val>
                                            <p:strVal val="#ppt_h"/>
                                          </p:val>
                                        </p:tav>
                                      </p:tavLst>
                                    </p:anim>
                                    <p:anim calcmode="lin" valueType="num">
                                      <p:cBhvr>
                                        <p:cTn id="41" dur="2000" fill="hold"/>
                                        <p:tgtEl>
                                          <p:spTgt spid="215046"/>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215046"/>
                                        </p:tgtEl>
                                        <p:attrNameLst>
                                          <p:attrName>ppt_y</p:attrName>
                                        </p:attrNameLst>
                                      </p:cBhvr>
                                      <p:tavLst>
                                        <p:tav tm="0" fmla="#ppt_y+(sin(-2*pi*(1-$))*-#ppt_x+cos(-2*pi*(1-$))*(1-#ppt_y))*(1-$)">
                                          <p:val>
                                            <p:fltVal val="0"/>
                                          </p:val>
                                        </p:tav>
                                        <p:tav tm="100000">
                                          <p:val>
                                            <p:fltVal val="1"/>
                                          </p:val>
                                        </p:tav>
                                      </p:tavLst>
                                    </p:anim>
                                  </p:childTnLst>
                                </p:cTn>
                              </p:par>
                              <p:par>
                                <p:cTn id="43" presetID="8" presetClass="emph" presetSubtype="0" repeatCount="indefinite" fill="hold" nodeType="withEffect">
                                  <p:stCondLst>
                                    <p:cond delay="0"/>
                                  </p:stCondLst>
                                  <p:iterate type="lt">
                                    <p:tmPct val="0"/>
                                  </p:iterate>
                                  <p:childTnLst>
                                    <p:animRot by="43200000">
                                      <p:cBhvr>
                                        <p:cTn id="44" dur="2000" fill="hold"/>
                                        <p:tgtEl>
                                          <p:spTgt spid="215045"/>
                                        </p:tgtEl>
                                        <p:attrNameLst>
                                          <p:attrName>r</p:attrName>
                                        </p:attrNameLst>
                                      </p:cBhvr>
                                    </p:animRot>
                                  </p:childTnLst>
                                </p:cTn>
                              </p:par>
                              <p:par>
                                <p:cTn id="45" presetID="8" presetClass="emph" presetSubtype="0" repeatCount="indefinite" fill="hold" nodeType="withEffect">
                                  <p:stCondLst>
                                    <p:cond delay="0"/>
                                  </p:stCondLst>
                                  <p:iterate type="lt">
                                    <p:tmPct val="0"/>
                                  </p:iterate>
                                  <p:childTnLst>
                                    <p:animRot by="43200000">
                                      <p:cBhvr>
                                        <p:cTn id="46" dur="2000" fill="hold"/>
                                        <p:tgtEl>
                                          <p:spTgt spid="215046"/>
                                        </p:tgtEl>
                                        <p:attrNameLst>
                                          <p:attrName>r</p:attrName>
                                        </p:attrNameLst>
                                      </p:cBhvr>
                                    </p:animRot>
                                  </p:childTnLst>
                                </p:cTn>
                              </p:par>
                              <p:par>
                                <p:cTn id="47" presetID="8" presetClass="emph" presetSubtype="0" repeatCount="indefinite" fill="hold" nodeType="withEffect">
                                  <p:stCondLst>
                                    <p:cond delay="0"/>
                                  </p:stCondLst>
                                  <p:iterate type="lt">
                                    <p:tmPct val="0"/>
                                  </p:iterate>
                                  <p:childTnLst>
                                    <p:animRot by="43200000">
                                      <p:cBhvr>
                                        <p:cTn id="48" dur="2000" fill="hold"/>
                                        <p:tgtEl>
                                          <p:spTgt spid="215047"/>
                                        </p:tgtEl>
                                        <p:attrNameLst>
                                          <p:attrName>r</p:attrName>
                                        </p:attrNameLst>
                                      </p:cBhvr>
                                    </p:animRot>
                                  </p:childTnLst>
                                </p:cTn>
                              </p:par>
                              <p:par>
                                <p:cTn id="49" presetID="8" presetClass="emph" presetSubtype="0" repeatCount="indefinite" fill="hold" nodeType="withEffect">
                                  <p:stCondLst>
                                    <p:cond delay="0"/>
                                  </p:stCondLst>
                                  <p:iterate type="lt">
                                    <p:tmPct val="0"/>
                                  </p:iterate>
                                  <p:childTnLst>
                                    <p:animRot by="43200000">
                                      <p:cBhvr>
                                        <p:cTn id="50" dur="2000" fill="hold"/>
                                        <p:tgtEl>
                                          <p:spTgt spid="215048"/>
                                        </p:tgtEl>
                                        <p:attrNameLst>
                                          <p:attrName>r</p:attrName>
                                        </p:attrNameLst>
                                      </p:cBhvr>
                                    </p:animRot>
                                  </p:childTnLst>
                                </p:cTn>
                              </p:par>
                              <p:par>
                                <p:cTn id="51" presetID="8" presetClass="emph" presetSubtype="0" repeatCount="indefinite" fill="hold" nodeType="withEffect">
                                  <p:stCondLst>
                                    <p:cond delay="0"/>
                                  </p:stCondLst>
                                  <p:iterate type="lt">
                                    <p:tmPct val="0"/>
                                  </p:iterate>
                                  <p:childTnLst>
                                    <p:animRot by="43200000">
                                      <p:cBhvr>
                                        <p:cTn id="52" dur="2000" fill="hold"/>
                                        <p:tgtEl>
                                          <p:spTgt spid="2150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descr="Parchment"/>
          <p:cNvSpPr>
            <a:spLocks noChangeArrowheads="1"/>
          </p:cNvSpPr>
          <p:nvPr/>
        </p:nvSpPr>
        <p:spPr bwMode="auto">
          <a:xfrm>
            <a:off x="0" y="106363"/>
            <a:ext cx="9144000" cy="838200"/>
          </a:xfrm>
          <a:prstGeom prst="rect">
            <a:avLst/>
          </a:prstGeom>
          <a:solidFill>
            <a:srgbClr val="FFFF00"/>
          </a:solidFill>
          <a:ln w="9525">
            <a:solidFill>
              <a:srgbClr val="0000FF"/>
            </a:solidFill>
            <a:miter lim="800000"/>
            <a:headEnd/>
            <a:tailEnd/>
          </a:ln>
        </p:spPr>
        <p:txBody>
          <a:bodyPr anchor="ctr"/>
          <a:lstStyle/>
          <a:p>
            <a:pPr algn="just" fontAlgn="base">
              <a:spcBef>
                <a:spcPct val="0"/>
              </a:spcBef>
              <a:spcAft>
                <a:spcPct val="0"/>
              </a:spcAft>
            </a:pPr>
            <a:r>
              <a:rPr lang="en-US" sz="2400" smtClean="0">
                <a:solidFill>
                  <a:srgbClr val="FF0000"/>
                </a:solidFill>
                <a:latin typeface="Arial" charset="0"/>
                <a:cs typeface="Arial" charset="0"/>
              </a:rPr>
              <a:t>1. Chủ tịch Hồ Chí Minh đọc bản Tuyên ngôn độc lập  vào thời                  gian nào?</a:t>
            </a:r>
          </a:p>
        </p:txBody>
      </p:sp>
      <p:pic>
        <p:nvPicPr>
          <p:cNvPr id="3277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5791200" cy="5257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41"/>
          <p:cNvGrpSpPr>
            <a:grpSpLocks/>
          </p:cNvGrpSpPr>
          <p:nvPr/>
        </p:nvGrpSpPr>
        <p:grpSpPr bwMode="auto">
          <a:xfrm>
            <a:off x="136525" y="4800600"/>
            <a:ext cx="3140075" cy="1858963"/>
            <a:chOff x="304800" y="4876800"/>
            <a:chExt cx="3048000" cy="1600200"/>
          </a:xfrm>
        </p:grpSpPr>
        <p:sp>
          <p:nvSpPr>
            <p:cNvPr id="43" name="Rectangle 42"/>
            <p:cNvSpPr/>
            <p:nvPr/>
          </p:nvSpPr>
          <p:spPr>
            <a:xfrm>
              <a:off x="304800" y="4876800"/>
              <a:ext cx="3048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4" name="Oval 43"/>
            <p:cNvSpPr/>
            <p:nvPr/>
          </p:nvSpPr>
          <p:spPr>
            <a:xfrm>
              <a:off x="1371138" y="5105010"/>
              <a:ext cx="1295940" cy="11437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6000" b="1" i="1" dirty="0">
                  <a:solidFill>
                    <a:srgbClr val="FF0000"/>
                  </a:solidFill>
                  <a:latin typeface="Times New Roman" pitchFamily="18" charset="0"/>
                  <a:cs typeface="Times New Roman" pitchFamily="18" charset="0"/>
                </a:rPr>
                <a:t>5</a:t>
              </a:r>
              <a:endParaRPr lang="en-US" dirty="0">
                <a:solidFill>
                  <a:prstClr val="white"/>
                </a:solidFill>
              </a:endParaRPr>
            </a:p>
          </p:txBody>
        </p:sp>
      </p:grpSp>
      <p:grpSp>
        <p:nvGrpSpPr>
          <p:cNvPr id="3" name="Group 44"/>
          <p:cNvGrpSpPr>
            <a:grpSpLocks/>
          </p:cNvGrpSpPr>
          <p:nvPr/>
        </p:nvGrpSpPr>
        <p:grpSpPr bwMode="auto">
          <a:xfrm>
            <a:off x="3230563" y="4800600"/>
            <a:ext cx="2743200" cy="1858963"/>
            <a:chOff x="3352800" y="4876800"/>
            <a:chExt cx="2743200" cy="1600200"/>
          </a:xfrm>
        </p:grpSpPr>
        <p:sp>
          <p:nvSpPr>
            <p:cNvPr id="46" name="Rectangle 45"/>
            <p:cNvSpPr/>
            <p:nvPr/>
          </p:nvSpPr>
          <p:spPr>
            <a:xfrm>
              <a:off x="3352800" y="4876800"/>
              <a:ext cx="2743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7" name="Oval 46"/>
            <p:cNvSpPr/>
            <p:nvPr/>
          </p:nvSpPr>
          <p:spPr>
            <a:xfrm>
              <a:off x="4114800" y="5029851"/>
              <a:ext cx="1295400" cy="11424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6000" b="1" i="1" dirty="0">
                  <a:solidFill>
                    <a:srgbClr val="FF0000"/>
                  </a:solidFill>
                  <a:latin typeface="Times New Roman" pitchFamily="18" charset="0"/>
                  <a:cs typeface="Times New Roman" pitchFamily="18" charset="0"/>
                </a:rPr>
                <a:t>6</a:t>
              </a:r>
              <a:endParaRPr lang="en-US" dirty="0">
                <a:solidFill>
                  <a:prstClr val="white"/>
                </a:solidFill>
              </a:endParaRPr>
            </a:p>
          </p:txBody>
        </p:sp>
      </p:grpSp>
      <p:grpSp>
        <p:nvGrpSpPr>
          <p:cNvPr id="5" name="Group 47"/>
          <p:cNvGrpSpPr>
            <a:grpSpLocks/>
          </p:cNvGrpSpPr>
          <p:nvPr/>
        </p:nvGrpSpPr>
        <p:grpSpPr bwMode="auto">
          <a:xfrm>
            <a:off x="122238" y="1295400"/>
            <a:ext cx="3200400" cy="1889125"/>
            <a:chOff x="304800" y="1676400"/>
            <a:chExt cx="3048000" cy="1600200"/>
          </a:xfrm>
        </p:grpSpPr>
        <p:sp>
          <p:nvSpPr>
            <p:cNvPr id="49" name="Rectangle 48"/>
            <p:cNvSpPr/>
            <p:nvPr/>
          </p:nvSpPr>
          <p:spPr>
            <a:xfrm>
              <a:off x="304800" y="1676400"/>
              <a:ext cx="3048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0" name="Oval 49"/>
            <p:cNvSpPr/>
            <p:nvPr/>
          </p:nvSpPr>
          <p:spPr>
            <a:xfrm>
              <a:off x="1340454" y="1905000"/>
              <a:ext cx="1295703"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6000" b="1" i="1" dirty="0">
                  <a:solidFill>
                    <a:srgbClr val="FF0000"/>
                  </a:solidFill>
                  <a:latin typeface="Times New Roman" pitchFamily="18" charset="0"/>
                  <a:cs typeface="Times New Roman" pitchFamily="18" charset="0"/>
                </a:rPr>
                <a:t>1</a:t>
              </a:r>
              <a:endParaRPr lang="en-US" dirty="0">
                <a:solidFill>
                  <a:prstClr val="white"/>
                </a:solidFill>
              </a:endParaRPr>
            </a:p>
          </p:txBody>
        </p:sp>
      </p:grpSp>
      <p:grpSp>
        <p:nvGrpSpPr>
          <p:cNvPr id="6" name="Group 50"/>
          <p:cNvGrpSpPr>
            <a:grpSpLocks/>
          </p:cNvGrpSpPr>
          <p:nvPr/>
        </p:nvGrpSpPr>
        <p:grpSpPr bwMode="auto">
          <a:xfrm>
            <a:off x="136525" y="3200400"/>
            <a:ext cx="3140075" cy="1600200"/>
            <a:chOff x="304800" y="3276600"/>
            <a:chExt cx="3048000" cy="1600200"/>
          </a:xfrm>
        </p:grpSpPr>
        <p:sp>
          <p:nvSpPr>
            <p:cNvPr id="52" name="Rectangle 51"/>
            <p:cNvSpPr/>
            <p:nvPr/>
          </p:nvSpPr>
          <p:spPr>
            <a:xfrm>
              <a:off x="304800" y="3276600"/>
              <a:ext cx="3048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3" name="Oval 52"/>
            <p:cNvSpPr/>
            <p:nvPr/>
          </p:nvSpPr>
          <p:spPr>
            <a:xfrm>
              <a:off x="1143077" y="3429000"/>
              <a:ext cx="129594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6000" b="1" i="1" dirty="0">
                  <a:solidFill>
                    <a:srgbClr val="FF0000"/>
                  </a:solidFill>
                  <a:latin typeface="Times New Roman" pitchFamily="18" charset="0"/>
                  <a:cs typeface="Times New Roman" pitchFamily="18" charset="0"/>
                </a:rPr>
                <a:t>3</a:t>
              </a:r>
              <a:endParaRPr lang="en-US" dirty="0">
                <a:solidFill>
                  <a:prstClr val="white"/>
                </a:solidFill>
              </a:endParaRPr>
            </a:p>
          </p:txBody>
        </p:sp>
      </p:grpSp>
      <p:grpSp>
        <p:nvGrpSpPr>
          <p:cNvPr id="7" name="Group 53"/>
          <p:cNvGrpSpPr>
            <a:grpSpLocks/>
          </p:cNvGrpSpPr>
          <p:nvPr/>
        </p:nvGrpSpPr>
        <p:grpSpPr bwMode="auto">
          <a:xfrm>
            <a:off x="3230563" y="3200400"/>
            <a:ext cx="2743200" cy="1600200"/>
            <a:chOff x="3352800" y="3276600"/>
            <a:chExt cx="2743200" cy="1600200"/>
          </a:xfrm>
        </p:grpSpPr>
        <p:sp>
          <p:nvSpPr>
            <p:cNvPr id="55" name="Rectangle 54"/>
            <p:cNvSpPr/>
            <p:nvPr/>
          </p:nvSpPr>
          <p:spPr>
            <a:xfrm>
              <a:off x="3352800" y="3276600"/>
              <a:ext cx="2743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6" name="Oval 55"/>
            <p:cNvSpPr/>
            <p:nvPr/>
          </p:nvSpPr>
          <p:spPr>
            <a:xfrm>
              <a:off x="4191000" y="3505200"/>
              <a:ext cx="129540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6000" b="1" i="1" dirty="0">
                  <a:solidFill>
                    <a:srgbClr val="FF0000"/>
                  </a:solidFill>
                  <a:latin typeface="Times New Roman" pitchFamily="18" charset="0"/>
                  <a:cs typeface="Times New Roman" pitchFamily="18" charset="0"/>
                </a:rPr>
                <a:t>4</a:t>
              </a:r>
              <a:endParaRPr lang="en-US" dirty="0">
                <a:solidFill>
                  <a:prstClr val="white"/>
                </a:solidFill>
              </a:endParaRPr>
            </a:p>
          </p:txBody>
        </p:sp>
      </p:grpSp>
      <p:grpSp>
        <p:nvGrpSpPr>
          <p:cNvPr id="8" name="Group 56"/>
          <p:cNvGrpSpPr>
            <a:grpSpLocks/>
          </p:cNvGrpSpPr>
          <p:nvPr/>
        </p:nvGrpSpPr>
        <p:grpSpPr bwMode="auto">
          <a:xfrm>
            <a:off x="3230563" y="1295400"/>
            <a:ext cx="2743200" cy="1889125"/>
            <a:chOff x="3352800" y="1676400"/>
            <a:chExt cx="2743200" cy="1600200"/>
          </a:xfrm>
        </p:grpSpPr>
        <p:sp>
          <p:nvSpPr>
            <p:cNvPr id="58" name="Rectangle 57"/>
            <p:cNvSpPr/>
            <p:nvPr/>
          </p:nvSpPr>
          <p:spPr>
            <a:xfrm>
              <a:off x="3352800" y="1676400"/>
              <a:ext cx="2743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9" name="Oval 58"/>
            <p:cNvSpPr/>
            <p:nvPr/>
          </p:nvSpPr>
          <p:spPr>
            <a:xfrm>
              <a:off x="4191000" y="1828352"/>
              <a:ext cx="129540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6000" b="1" i="1" dirty="0">
                  <a:solidFill>
                    <a:srgbClr val="FF0000"/>
                  </a:solidFill>
                  <a:latin typeface="Times New Roman" pitchFamily="18" charset="0"/>
                  <a:cs typeface="Times New Roman" pitchFamily="18" charset="0"/>
                </a:rPr>
                <a:t>2</a:t>
              </a:r>
              <a:endParaRPr lang="en-US" dirty="0">
                <a:solidFill>
                  <a:prstClr val="white"/>
                </a:solidFill>
              </a:endParaRPr>
            </a:p>
          </p:txBody>
        </p:sp>
      </p:grpSp>
      <p:sp>
        <p:nvSpPr>
          <p:cNvPr id="60" name="Rectangle 21" descr="Parchment"/>
          <p:cNvSpPr>
            <a:spLocks noChangeArrowheads="1"/>
          </p:cNvSpPr>
          <p:nvPr/>
        </p:nvSpPr>
        <p:spPr bwMode="auto">
          <a:xfrm>
            <a:off x="6019800" y="3230563"/>
            <a:ext cx="3124200" cy="1295400"/>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pPr>
            <a:r>
              <a:rPr lang="en-US" sz="2400" smtClean="0">
                <a:solidFill>
                  <a:srgbClr val="0000CC"/>
                </a:solidFill>
                <a:latin typeface="Arial" charset="0"/>
                <a:cs typeface="Arial" charset="0"/>
              </a:rPr>
              <a:t>Trả lời câu 1: </a:t>
            </a:r>
          </a:p>
          <a:p>
            <a:pPr algn="ctr" fontAlgn="base">
              <a:spcBef>
                <a:spcPct val="0"/>
              </a:spcBef>
              <a:spcAft>
                <a:spcPct val="0"/>
              </a:spcAft>
            </a:pPr>
            <a:r>
              <a:rPr lang="en-US" sz="2400" smtClean="0">
                <a:solidFill>
                  <a:srgbClr val="FF0000"/>
                </a:solidFill>
                <a:latin typeface="Arial" charset="0"/>
                <a:cs typeface="Arial" charset="0"/>
              </a:rPr>
              <a:t> chiều 2-9-1945</a:t>
            </a:r>
          </a:p>
        </p:txBody>
      </p:sp>
      <p:sp>
        <p:nvSpPr>
          <p:cNvPr id="61" name="Rectangle 21" descr="Parchment"/>
          <p:cNvSpPr>
            <a:spLocks noChangeArrowheads="1"/>
          </p:cNvSpPr>
          <p:nvPr/>
        </p:nvSpPr>
        <p:spPr bwMode="auto">
          <a:xfrm>
            <a:off x="0" y="76200"/>
            <a:ext cx="9144000" cy="487363"/>
          </a:xfrm>
          <a:prstGeom prst="rect">
            <a:avLst/>
          </a:prstGeom>
          <a:solidFill>
            <a:srgbClr val="FFFF00"/>
          </a:solidFill>
          <a:ln w="9525">
            <a:solidFill>
              <a:srgbClr val="0000FF"/>
            </a:solidFill>
            <a:miter lim="800000"/>
            <a:headEnd/>
            <a:tailEnd/>
          </a:ln>
        </p:spPr>
        <p:txBody>
          <a:bodyPr anchor="ctr"/>
          <a:lstStyle/>
          <a:p>
            <a:pPr algn="just" fontAlgn="base">
              <a:spcBef>
                <a:spcPct val="0"/>
              </a:spcBef>
              <a:spcAft>
                <a:spcPct val="0"/>
              </a:spcAft>
            </a:pPr>
            <a:r>
              <a:rPr lang="en-US" sz="2400" smtClean="0">
                <a:solidFill>
                  <a:srgbClr val="FF0000"/>
                </a:solidFill>
                <a:latin typeface="Arial" charset="0"/>
                <a:cs typeface="Arial" charset="0"/>
              </a:rPr>
              <a:t>2. Ngày 19-8-1945 diễn ra sự kiện lịch sử gì?</a:t>
            </a:r>
          </a:p>
        </p:txBody>
      </p:sp>
      <p:sp>
        <p:nvSpPr>
          <p:cNvPr id="62" name="Rectangle 21" descr="Parchment"/>
          <p:cNvSpPr>
            <a:spLocks noChangeArrowheads="1"/>
          </p:cNvSpPr>
          <p:nvPr/>
        </p:nvSpPr>
        <p:spPr bwMode="auto">
          <a:xfrm>
            <a:off x="6019800" y="3200400"/>
            <a:ext cx="3124200" cy="1295400"/>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pPr>
            <a:r>
              <a:rPr lang="en-US" sz="2400" smtClean="0">
                <a:solidFill>
                  <a:srgbClr val="0000CC"/>
                </a:solidFill>
                <a:latin typeface="Arial" charset="0"/>
                <a:cs typeface="Arial" charset="0"/>
              </a:rPr>
              <a:t>Trả lời câu 2: </a:t>
            </a:r>
          </a:p>
          <a:p>
            <a:pPr algn="ctr" fontAlgn="base">
              <a:spcBef>
                <a:spcPct val="0"/>
              </a:spcBef>
              <a:spcAft>
                <a:spcPct val="0"/>
              </a:spcAft>
            </a:pPr>
            <a:r>
              <a:rPr lang="en-US" sz="2400" smtClean="0">
                <a:solidFill>
                  <a:srgbClr val="FF0000"/>
                </a:solidFill>
                <a:latin typeface="Arial" charset="0"/>
                <a:cs typeface="Arial" charset="0"/>
              </a:rPr>
              <a:t>Cách mạng tháng 8 thành công ở Hà Nội</a:t>
            </a:r>
          </a:p>
        </p:txBody>
      </p:sp>
      <p:sp>
        <p:nvSpPr>
          <p:cNvPr id="63" name="Rectangle 21" descr="Parchment"/>
          <p:cNvSpPr>
            <a:spLocks noChangeArrowheads="1"/>
          </p:cNvSpPr>
          <p:nvPr/>
        </p:nvSpPr>
        <p:spPr bwMode="auto">
          <a:xfrm>
            <a:off x="0" y="76200"/>
            <a:ext cx="9144000" cy="882650"/>
          </a:xfrm>
          <a:prstGeom prst="rect">
            <a:avLst/>
          </a:prstGeom>
          <a:solidFill>
            <a:srgbClr val="FFFF00"/>
          </a:solidFill>
          <a:ln w="9525">
            <a:solidFill>
              <a:srgbClr val="0000FF"/>
            </a:solidFill>
            <a:miter lim="800000"/>
            <a:headEnd/>
            <a:tailEnd/>
          </a:ln>
        </p:spPr>
        <p:txBody>
          <a:bodyPr anchor="ctr"/>
          <a:lstStyle/>
          <a:p>
            <a:pPr algn="just" fontAlgn="base">
              <a:spcBef>
                <a:spcPct val="0"/>
              </a:spcBef>
              <a:spcAft>
                <a:spcPct val="0"/>
              </a:spcAft>
            </a:pPr>
            <a:r>
              <a:rPr lang="en-US" sz="2400" smtClean="0">
                <a:solidFill>
                  <a:srgbClr val="FF0000"/>
                </a:solidFill>
                <a:latin typeface="Arial" charset="0"/>
                <a:cs typeface="Arial" charset="0"/>
              </a:rPr>
              <a:t>3. Trong cách mạng tháng 8 năm 1945, những tỉnh nào giành được chính quyền sớm nhất?</a:t>
            </a:r>
          </a:p>
        </p:txBody>
      </p:sp>
      <p:sp>
        <p:nvSpPr>
          <p:cNvPr id="65" name="Rectangle 21" descr="Parchment"/>
          <p:cNvSpPr>
            <a:spLocks noChangeArrowheads="1"/>
          </p:cNvSpPr>
          <p:nvPr/>
        </p:nvSpPr>
        <p:spPr bwMode="auto">
          <a:xfrm>
            <a:off x="6019800" y="3276600"/>
            <a:ext cx="3124200" cy="1295400"/>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defRPr/>
            </a:pPr>
            <a:r>
              <a:rPr lang="en-US" sz="2400" dirty="0" err="1">
                <a:solidFill>
                  <a:srgbClr val="0000CC"/>
                </a:solidFill>
                <a:latin typeface="Arial" charset="0"/>
                <a:cs typeface="Arial" charset="0"/>
              </a:rPr>
              <a:t>Trả</a:t>
            </a:r>
            <a:r>
              <a:rPr lang="en-US" sz="2400" dirty="0">
                <a:solidFill>
                  <a:srgbClr val="0000CC"/>
                </a:solidFill>
                <a:latin typeface="Arial" charset="0"/>
                <a:cs typeface="Arial" charset="0"/>
              </a:rPr>
              <a:t> </a:t>
            </a:r>
            <a:r>
              <a:rPr lang="en-US" sz="2400" dirty="0" err="1">
                <a:solidFill>
                  <a:srgbClr val="0000CC"/>
                </a:solidFill>
                <a:latin typeface="Arial" charset="0"/>
                <a:cs typeface="Arial" charset="0"/>
              </a:rPr>
              <a:t>lời</a:t>
            </a:r>
            <a:r>
              <a:rPr lang="en-US" sz="2400" dirty="0">
                <a:solidFill>
                  <a:srgbClr val="0000CC"/>
                </a:solidFill>
                <a:latin typeface="Arial" charset="0"/>
                <a:cs typeface="Arial" charset="0"/>
              </a:rPr>
              <a:t> </a:t>
            </a:r>
            <a:r>
              <a:rPr lang="en-US" sz="2400" dirty="0" err="1">
                <a:solidFill>
                  <a:srgbClr val="0000CC"/>
                </a:solidFill>
                <a:latin typeface="Arial" charset="0"/>
                <a:cs typeface="Arial" charset="0"/>
              </a:rPr>
              <a:t>câu</a:t>
            </a:r>
            <a:r>
              <a:rPr lang="en-US" sz="2400" dirty="0">
                <a:solidFill>
                  <a:srgbClr val="0000CC"/>
                </a:solidFill>
                <a:latin typeface="Arial" charset="0"/>
                <a:cs typeface="Arial" charset="0"/>
              </a:rPr>
              <a:t> 3: </a:t>
            </a:r>
          </a:p>
          <a:p>
            <a:pPr algn="ctr" fontAlgn="base">
              <a:spcBef>
                <a:spcPct val="0"/>
              </a:spcBef>
              <a:spcAft>
                <a:spcPct val="0"/>
              </a:spcAft>
              <a:defRPr/>
            </a:pPr>
            <a:r>
              <a:rPr lang="en-US" sz="2400" spc="-100" dirty="0" err="1">
                <a:solidFill>
                  <a:srgbClr val="FF0000"/>
                </a:solidFill>
                <a:latin typeface="Arial" charset="0"/>
                <a:cs typeface="Arial" charset="0"/>
              </a:rPr>
              <a:t>Bắc</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Giang</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Hải</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Dương</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Hà</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Tĩnh</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Quang</a:t>
            </a:r>
            <a:r>
              <a:rPr lang="en-US" sz="2400" spc="-100" dirty="0">
                <a:solidFill>
                  <a:srgbClr val="FF0000"/>
                </a:solidFill>
                <a:latin typeface="Arial" charset="0"/>
                <a:cs typeface="Arial" charset="0"/>
              </a:rPr>
              <a:t> Nam</a:t>
            </a:r>
          </a:p>
        </p:txBody>
      </p:sp>
      <p:sp>
        <p:nvSpPr>
          <p:cNvPr id="66" name="Rectangle 21" descr="Parchment"/>
          <p:cNvSpPr>
            <a:spLocks noChangeArrowheads="1"/>
          </p:cNvSpPr>
          <p:nvPr/>
        </p:nvSpPr>
        <p:spPr bwMode="auto">
          <a:xfrm>
            <a:off x="15875" y="76200"/>
            <a:ext cx="9144000" cy="884238"/>
          </a:xfrm>
          <a:prstGeom prst="rect">
            <a:avLst/>
          </a:prstGeom>
          <a:solidFill>
            <a:srgbClr val="FFFF00"/>
          </a:solidFill>
          <a:ln w="9525">
            <a:solidFill>
              <a:srgbClr val="0000FF"/>
            </a:solidFill>
            <a:miter lim="800000"/>
            <a:headEnd/>
            <a:tailEnd/>
          </a:ln>
        </p:spPr>
        <p:txBody>
          <a:bodyPr anchor="ctr"/>
          <a:lstStyle/>
          <a:p>
            <a:pPr algn="just" fontAlgn="base">
              <a:spcBef>
                <a:spcPct val="0"/>
              </a:spcBef>
              <a:spcAft>
                <a:spcPct val="0"/>
              </a:spcAft>
            </a:pPr>
            <a:r>
              <a:rPr lang="en-US" sz="2400" smtClean="0">
                <a:solidFill>
                  <a:srgbClr val="FF0000"/>
                </a:solidFill>
                <a:latin typeface="Arial" charset="0"/>
                <a:cs typeface="Arial" charset="0"/>
              </a:rPr>
              <a:t>4. Lệnh tổng khởi nghĩa trong cả nước được ban bố ở đâu?</a:t>
            </a:r>
          </a:p>
        </p:txBody>
      </p:sp>
      <p:sp>
        <p:nvSpPr>
          <p:cNvPr id="67" name="Rectangle 21" descr="Parchment"/>
          <p:cNvSpPr>
            <a:spLocks noChangeArrowheads="1"/>
          </p:cNvSpPr>
          <p:nvPr/>
        </p:nvSpPr>
        <p:spPr bwMode="auto">
          <a:xfrm>
            <a:off x="6019800" y="3276600"/>
            <a:ext cx="3124200" cy="1295400"/>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defRPr/>
            </a:pPr>
            <a:r>
              <a:rPr lang="en-US" sz="2400" dirty="0" err="1">
                <a:solidFill>
                  <a:srgbClr val="0000CC"/>
                </a:solidFill>
                <a:latin typeface="Arial" charset="0"/>
                <a:cs typeface="Arial" charset="0"/>
              </a:rPr>
              <a:t>Trả</a:t>
            </a:r>
            <a:r>
              <a:rPr lang="en-US" sz="2400" dirty="0">
                <a:solidFill>
                  <a:srgbClr val="0000CC"/>
                </a:solidFill>
                <a:latin typeface="Arial" charset="0"/>
                <a:cs typeface="Arial" charset="0"/>
              </a:rPr>
              <a:t> </a:t>
            </a:r>
            <a:r>
              <a:rPr lang="en-US" sz="2400" dirty="0" err="1">
                <a:solidFill>
                  <a:srgbClr val="0000CC"/>
                </a:solidFill>
                <a:latin typeface="Arial" charset="0"/>
                <a:cs typeface="Arial" charset="0"/>
              </a:rPr>
              <a:t>lời</a:t>
            </a:r>
            <a:r>
              <a:rPr lang="en-US" sz="2400" dirty="0">
                <a:solidFill>
                  <a:srgbClr val="0000CC"/>
                </a:solidFill>
                <a:latin typeface="Arial" charset="0"/>
                <a:cs typeface="Arial" charset="0"/>
              </a:rPr>
              <a:t> </a:t>
            </a:r>
            <a:r>
              <a:rPr lang="en-US" sz="2400" dirty="0" err="1">
                <a:solidFill>
                  <a:srgbClr val="0000CC"/>
                </a:solidFill>
                <a:latin typeface="Arial" charset="0"/>
                <a:cs typeface="Arial" charset="0"/>
              </a:rPr>
              <a:t>câu</a:t>
            </a:r>
            <a:r>
              <a:rPr lang="en-US" sz="2400" dirty="0">
                <a:solidFill>
                  <a:srgbClr val="0000CC"/>
                </a:solidFill>
                <a:latin typeface="Arial" charset="0"/>
                <a:cs typeface="Arial" charset="0"/>
              </a:rPr>
              <a:t> 4: </a:t>
            </a:r>
          </a:p>
          <a:p>
            <a:pPr algn="ctr" fontAlgn="base">
              <a:spcBef>
                <a:spcPct val="0"/>
              </a:spcBef>
              <a:spcAft>
                <a:spcPct val="0"/>
              </a:spcAft>
              <a:defRPr/>
            </a:pPr>
            <a:r>
              <a:rPr lang="en-US" sz="2400" spc="-100" dirty="0" err="1">
                <a:solidFill>
                  <a:srgbClr val="FF0000"/>
                </a:solidFill>
                <a:latin typeface="Arial" charset="0"/>
                <a:cs typeface="Arial" charset="0"/>
              </a:rPr>
              <a:t>Tân</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Trào</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Tuyên</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Quang</a:t>
            </a:r>
            <a:endParaRPr lang="en-US" sz="2400" spc="-100" dirty="0">
              <a:solidFill>
                <a:srgbClr val="FF0000"/>
              </a:solidFill>
              <a:latin typeface="Arial" charset="0"/>
              <a:cs typeface="Arial" charset="0"/>
            </a:endParaRPr>
          </a:p>
        </p:txBody>
      </p:sp>
      <p:sp>
        <p:nvSpPr>
          <p:cNvPr id="68" name="Rectangle 21" descr="Parchment"/>
          <p:cNvSpPr>
            <a:spLocks noChangeArrowheads="1"/>
          </p:cNvSpPr>
          <p:nvPr/>
        </p:nvSpPr>
        <p:spPr bwMode="auto">
          <a:xfrm>
            <a:off x="15875" y="106363"/>
            <a:ext cx="9144000" cy="884237"/>
          </a:xfrm>
          <a:prstGeom prst="rect">
            <a:avLst/>
          </a:prstGeom>
          <a:solidFill>
            <a:srgbClr val="FFFF00"/>
          </a:solidFill>
          <a:ln w="9525">
            <a:solidFill>
              <a:srgbClr val="0000FF"/>
            </a:solidFill>
            <a:miter lim="800000"/>
            <a:headEnd/>
            <a:tailEnd/>
          </a:ln>
        </p:spPr>
        <p:txBody>
          <a:bodyPr anchor="ctr"/>
          <a:lstStyle/>
          <a:p>
            <a:pPr algn="just" fontAlgn="base">
              <a:spcBef>
                <a:spcPct val="0"/>
              </a:spcBef>
              <a:spcAft>
                <a:spcPct val="0"/>
              </a:spcAft>
            </a:pPr>
            <a:r>
              <a:rPr lang="en-US" sz="2400" smtClean="0">
                <a:solidFill>
                  <a:srgbClr val="FF0000"/>
                </a:solidFill>
                <a:latin typeface="Arial" charset="0"/>
                <a:cs typeface="Arial" charset="0"/>
              </a:rPr>
              <a:t>5. Nêu mốc thời gian đánh dấu cuộc khởi nghĩa thành công ở Huế, Sài Gòn?</a:t>
            </a:r>
          </a:p>
        </p:txBody>
      </p:sp>
      <p:sp>
        <p:nvSpPr>
          <p:cNvPr id="69" name="Rectangle 21" descr="Parchment"/>
          <p:cNvSpPr>
            <a:spLocks noChangeArrowheads="1"/>
          </p:cNvSpPr>
          <p:nvPr/>
        </p:nvSpPr>
        <p:spPr bwMode="auto">
          <a:xfrm>
            <a:off x="6019800" y="3276600"/>
            <a:ext cx="3124200" cy="1562100"/>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pPr>
            <a:r>
              <a:rPr lang="en-US" sz="2400" smtClean="0">
                <a:solidFill>
                  <a:srgbClr val="0000CC"/>
                </a:solidFill>
                <a:latin typeface="Arial" charset="0"/>
                <a:cs typeface="Arial" charset="0"/>
              </a:rPr>
              <a:t>Trả lời câu 5: </a:t>
            </a:r>
          </a:p>
          <a:p>
            <a:pPr fontAlgn="base">
              <a:spcBef>
                <a:spcPct val="0"/>
              </a:spcBef>
              <a:spcAft>
                <a:spcPct val="0"/>
              </a:spcAft>
            </a:pPr>
            <a:r>
              <a:rPr lang="en-US" sz="2400" smtClean="0">
                <a:solidFill>
                  <a:srgbClr val="FF0000"/>
                </a:solidFill>
                <a:latin typeface="Arial" charset="0"/>
                <a:cs typeface="Arial" charset="0"/>
              </a:rPr>
              <a:t>Huế: 23 - 8 -1945</a:t>
            </a:r>
          </a:p>
          <a:p>
            <a:pPr fontAlgn="base">
              <a:spcBef>
                <a:spcPct val="0"/>
              </a:spcBef>
              <a:spcAft>
                <a:spcPct val="0"/>
              </a:spcAft>
            </a:pPr>
            <a:r>
              <a:rPr lang="en-US" sz="2400" smtClean="0">
                <a:solidFill>
                  <a:srgbClr val="FF0000"/>
                </a:solidFill>
                <a:latin typeface="Arial" charset="0"/>
                <a:cs typeface="Arial" charset="0"/>
              </a:rPr>
              <a:t>Sài Gòn: 25 - 8 -1945</a:t>
            </a:r>
          </a:p>
          <a:p>
            <a:pPr algn="ctr" fontAlgn="base">
              <a:spcBef>
                <a:spcPct val="0"/>
              </a:spcBef>
              <a:spcAft>
                <a:spcPct val="0"/>
              </a:spcAft>
            </a:pPr>
            <a:endParaRPr lang="en-US" sz="2400" smtClean="0">
              <a:solidFill>
                <a:srgbClr val="FF0000"/>
              </a:solidFill>
              <a:latin typeface="Arial" charset="0"/>
              <a:cs typeface="Arial" charset="0"/>
            </a:endParaRPr>
          </a:p>
        </p:txBody>
      </p:sp>
      <p:sp>
        <p:nvSpPr>
          <p:cNvPr id="71" name="Rectangle 21" descr="Parchment"/>
          <p:cNvSpPr>
            <a:spLocks noChangeArrowheads="1"/>
          </p:cNvSpPr>
          <p:nvPr/>
        </p:nvSpPr>
        <p:spPr bwMode="auto">
          <a:xfrm>
            <a:off x="0" y="106363"/>
            <a:ext cx="9144000" cy="884237"/>
          </a:xfrm>
          <a:prstGeom prst="rect">
            <a:avLst/>
          </a:prstGeom>
          <a:solidFill>
            <a:srgbClr val="FFFF00"/>
          </a:solidFill>
          <a:ln w="9525">
            <a:solidFill>
              <a:srgbClr val="0000FF"/>
            </a:solidFill>
            <a:miter lim="800000"/>
            <a:headEnd/>
            <a:tailEnd/>
          </a:ln>
        </p:spPr>
        <p:txBody>
          <a:bodyPr anchor="ctr"/>
          <a:lstStyle/>
          <a:p>
            <a:pPr algn="just" fontAlgn="base">
              <a:spcBef>
                <a:spcPct val="0"/>
              </a:spcBef>
              <a:spcAft>
                <a:spcPct val="0"/>
              </a:spcAft>
              <a:defRPr/>
            </a:pPr>
            <a:r>
              <a:rPr lang="en-US" sz="2400" spc="-100" dirty="0" err="1">
                <a:solidFill>
                  <a:srgbClr val="FF0000"/>
                </a:solidFill>
                <a:latin typeface="Arial" charset="0"/>
                <a:cs typeface="Arial" charset="0"/>
              </a:rPr>
              <a:t>6.Thời</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gian</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đánh</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dấu</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cách</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mạng</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tháng</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Tám</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thành</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công</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trong</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cả</a:t>
            </a:r>
            <a:r>
              <a:rPr lang="en-US" sz="2400" spc="-100" dirty="0">
                <a:solidFill>
                  <a:srgbClr val="FF0000"/>
                </a:solidFill>
                <a:latin typeface="Arial" charset="0"/>
                <a:cs typeface="Arial" charset="0"/>
              </a:rPr>
              <a:t> </a:t>
            </a:r>
            <a:r>
              <a:rPr lang="en-US" sz="2400" spc="-100" dirty="0" err="1">
                <a:solidFill>
                  <a:srgbClr val="FF0000"/>
                </a:solidFill>
                <a:latin typeface="Arial" charset="0"/>
                <a:cs typeface="Arial" charset="0"/>
              </a:rPr>
              <a:t>nước</a:t>
            </a:r>
            <a:r>
              <a:rPr lang="en-US" sz="2400" spc="-100" dirty="0">
                <a:solidFill>
                  <a:srgbClr val="FF0000"/>
                </a:solidFill>
                <a:latin typeface="Arial" charset="0"/>
                <a:cs typeface="Arial" charset="0"/>
              </a:rPr>
              <a:t>?</a:t>
            </a:r>
          </a:p>
        </p:txBody>
      </p:sp>
      <p:sp>
        <p:nvSpPr>
          <p:cNvPr id="72" name="Rectangle 21" descr="Parchment"/>
          <p:cNvSpPr>
            <a:spLocks noChangeArrowheads="1"/>
          </p:cNvSpPr>
          <p:nvPr/>
        </p:nvSpPr>
        <p:spPr bwMode="auto">
          <a:xfrm>
            <a:off x="6019800" y="3276600"/>
            <a:ext cx="3124200" cy="1562100"/>
          </a:xfrm>
          <a:prstGeom prst="rect">
            <a:avLst/>
          </a:prstGeom>
          <a:solidFill>
            <a:srgbClr val="FFFF00"/>
          </a:solidFill>
          <a:ln w="9525">
            <a:solidFill>
              <a:srgbClr val="0000FF"/>
            </a:solidFill>
            <a:miter lim="800000"/>
            <a:headEnd/>
            <a:tailEnd/>
          </a:ln>
        </p:spPr>
        <p:txBody>
          <a:bodyPr anchor="ctr"/>
          <a:lstStyle/>
          <a:p>
            <a:pPr algn="ctr" fontAlgn="base">
              <a:spcBef>
                <a:spcPct val="0"/>
              </a:spcBef>
              <a:spcAft>
                <a:spcPct val="0"/>
              </a:spcAft>
              <a:defRPr/>
            </a:pPr>
            <a:r>
              <a:rPr lang="en-US" sz="2400" dirty="0" err="1">
                <a:solidFill>
                  <a:srgbClr val="0000CC"/>
                </a:solidFill>
                <a:latin typeface="Arial" charset="0"/>
                <a:cs typeface="Arial" charset="0"/>
              </a:rPr>
              <a:t>Trả</a:t>
            </a:r>
            <a:r>
              <a:rPr lang="en-US" sz="2400" dirty="0">
                <a:solidFill>
                  <a:srgbClr val="0000CC"/>
                </a:solidFill>
                <a:latin typeface="Arial" charset="0"/>
                <a:cs typeface="Arial" charset="0"/>
              </a:rPr>
              <a:t> </a:t>
            </a:r>
            <a:r>
              <a:rPr lang="en-US" sz="2400" dirty="0" err="1">
                <a:solidFill>
                  <a:srgbClr val="0000CC"/>
                </a:solidFill>
                <a:latin typeface="Arial" charset="0"/>
                <a:cs typeface="Arial" charset="0"/>
              </a:rPr>
              <a:t>lời</a:t>
            </a:r>
            <a:r>
              <a:rPr lang="en-US" sz="2400" dirty="0">
                <a:solidFill>
                  <a:srgbClr val="0000CC"/>
                </a:solidFill>
                <a:latin typeface="Arial" charset="0"/>
                <a:cs typeface="Arial" charset="0"/>
              </a:rPr>
              <a:t> </a:t>
            </a:r>
            <a:r>
              <a:rPr lang="en-US" sz="2400" dirty="0" err="1">
                <a:solidFill>
                  <a:srgbClr val="0000CC"/>
                </a:solidFill>
                <a:latin typeface="Arial" charset="0"/>
                <a:cs typeface="Arial" charset="0"/>
              </a:rPr>
              <a:t>câu</a:t>
            </a:r>
            <a:r>
              <a:rPr lang="en-US" sz="2400" dirty="0">
                <a:solidFill>
                  <a:srgbClr val="0000CC"/>
                </a:solidFill>
                <a:latin typeface="Arial" charset="0"/>
                <a:cs typeface="Arial" charset="0"/>
              </a:rPr>
              <a:t> 6: </a:t>
            </a:r>
          </a:p>
          <a:p>
            <a:pPr algn="ctr" fontAlgn="base">
              <a:spcBef>
                <a:spcPct val="0"/>
              </a:spcBef>
              <a:spcAft>
                <a:spcPct val="0"/>
              </a:spcAft>
              <a:defRPr/>
            </a:pPr>
            <a:r>
              <a:rPr lang="en-US" sz="3600" b="1" spc="-100" dirty="0">
                <a:solidFill>
                  <a:srgbClr val="FF0000"/>
                </a:solidFill>
                <a:latin typeface="Arial" charset="0"/>
                <a:cs typeface="Arial" charset="0"/>
              </a:rPr>
              <a:t>28 – 8 – 1945 </a:t>
            </a:r>
          </a:p>
        </p:txBody>
      </p:sp>
      <p:sp>
        <p:nvSpPr>
          <p:cNvPr id="34" name="TextBox 33"/>
          <p:cNvSpPr txBox="1">
            <a:spLocks noChangeArrowheads="1"/>
          </p:cNvSpPr>
          <p:nvPr/>
        </p:nvSpPr>
        <p:spPr bwMode="auto">
          <a:xfrm>
            <a:off x="6019800" y="1162050"/>
            <a:ext cx="2971800" cy="48307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0"/>
              </a:spcBef>
              <a:spcAft>
                <a:spcPct val="0"/>
              </a:spcAft>
            </a:pPr>
            <a:r>
              <a:rPr lang="en-US" sz="2800" b="1" smtClean="0">
                <a:solidFill>
                  <a:srgbClr val="002060"/>
                </a:solidFill>
              </a:rPr>
              <a:t>Ngôi nhà số 48 hàng Ngang quận Hoàn Kiếm Hà Nội, </a:t>
            </a:r>
            <a:r>
              <a:rPr lang="en-US" sz="2800" b="1" smtClean="0">
                <a:solidFill>
                  <a:srgbClr val="FF0000"/>
                </a:solidFill>
              </a:rPr>
              <a:t>nơi Bác Hồ ở trong những ngày đầu về Hà Nội và là nơi Bác viết Bản tuyên ngôn độc lập.</a:t>
            </a:r>
          </a:p>
        </p:txBody>
      </p:sp>
    </p:spTree>
    <p:extLst>
      <p:ext uri="{BB962C8B-B14F-4D97-AF65-F5344CB8AC3E}">
        <p14:creationId xmlns:p14="http://schemas.microsoft.com/office/powerpoint/2010/main" val="412806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ox(in)">
                                      <p:cBhvr>
                                        <p:cTn id="12" dur="1000"/>
                                        <p:tgtEl>
                                          <p:spTgt spid="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0"/>
                                        </p:tgtEl>
                                      </p:cBhvr>
                                    </p:animEffect>
                                    <p:set>
                                      <p:cBhvr>
                                        <p:cTn id="17" dur="1" fill="hold">
                                          <p:stCondLst>
                                            <p:cond delay="499"/>
                                          </p:stCondLst>
                                        </p:cTn>
                                        <p:tgtEl>
                                          <p:spTgt spid="6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32" fill="hold" nodeType="clickEffect">
                                  <p:stCondLst>
                                    <p:cond delay="0"/>
                                  </p:stCondLst>
                                  <p:childTnLst>
                                    <p:animEffect transition="out" filter="diamond(out)">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box(in)">
                                      <p:cBhvr>
                                        <p:cTn id="28" dur="1000"/>
                                        <p:tgtEl>
                                          <p:spTgt spid="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box(in)">
                                      <p:cBhvr>
                                        <p:cTn id="33" dur="10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grpId="1" nodeType="clickEffect">
                                  <p:stCondLst>
                                    <p:cond delay="0"/>
                                  </p:stCondLst>
                                  <p:childTnLst>
                                    <p:animEffect transition="out" filter="box(in)">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61"/>
                                        </p:tgtEl>
                                      </p:cBhvr>
                                    </p:animEffect>
                                    <p:set>
                                      <p:cBhvr>
                                        <p:cTn id="46" dur="1" fill="hold">
                                          <p:stCondLst>
                                            <p:cond delay="499"/>
                                          </p:stCondLst>
                                        </p:cTn>
                                        <p:tgtEl>
                                          <p:spTgt spid="61"/>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xit" presetSubtype="32" fill="hold" nodeType="clickEffect">
                                  <p:stCondLst>
                                    <p:cond delay="0"/>
                                  </p:stCondLst>
                                  <p:childTnLst>
                                    <p:animEffect transition="out" filter="diamond(out)">
                                      <p:cBhvr>
                                        <p:cTn id="50" dur="1000"/>
                                        <p:tgtEl>
                                          <p:spTgt spid="6"/>
                                        </p:tgtEl>
                                      </p:cBhvr>
                                    </p:animEffect>
                                    <p:set>
                                      <p:cBhvr>
                                        <p:cTn id="51" dur="1" fill="hold">
                                          <p:stCondLst>
                                            <p:cond delay="999"/>
                                          </p:stCondLst>
                                        </p:cTn>
                                        <p:tgtEl>
                                          <p:spTgt spid="6"/>
                                        </p:tgtEl>
                                        <p:attrNameLst>
                                          <p:attrName>style.visibility</p:attrName>
                                        </p:attrNameLst>
                                      </p:cBhvr>
                                      <p:to>
                                        <p:strVal val="hidden"/>
                                      </p:to>
                                    </p:set>
                                  </p:childTnLst>
                                </p:cTn>
                              </p:par>
                              <p:par>
                                <p:cTn id="52" presetID="4" presetClass="entr" presetSubtype="16"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box(in)">
                                      <p:cBhvr>
                                        <p:cTn id="54" dur="1000"/>
                                        <p:tgtEl>
                                          <p:spTgt spid="6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ox(in)">
                                      <p:cBhvr>
                                        <p:cTn id="59" dur="1000"/>
                                        <p:tgtEl>
                                          <p:spTgt spid="6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xit" presetSubtype="16" fill="hold" grpId="1" nodeType="clickEffect">
                                  <p:stCondLst>
                                    <p:cond delay="0"/>
                                  </p:stCondLst>
                                  <p:childTnLst>
                                    <p:animEffect transition="out" filter="box(in)">
                                      <p:cBhvr>
                                        <p:cTn id="63" dur="500"/>
                                        <p:tgtEl>
                                          <p:spTgt spid="65"/>
                                        </p:tgtEl>
                                      </p:cBhvr>
                                    </p:animEffect>
                                    <p:set>
                                      <p:cBhvr>
                                        <p:cTn id="64" dur="1" fill="hold">
                                          <p:stCondLst>
                                            <p:cond delay="499"/>
                                          </p:stCondLst>
                                        </p:cTn>
                                        <p:tgtEl>
                                          <p:spTgt spid="65"/>
                                        </p:tgtEl>
                                        <p:attrNameLst>
                                          <p:attrName>style.visibility</p:attrName>
                                        </p:attrNameLst>
                                      </p:cBhvr>
                                      <p:to>
                                        <p:strVal val="hidden"/>
                                      </p:to>
                                    </p:set>
                                  </p:childTnLst>
                                </p:cTn>
                              </p:par>
                              <p:par>
                                <p:cTn id="65" presetID="4" presetClass="exit" presetSubtype="16" fill="hold" grpId="1" nodeType="withEffect">
                                  <p:stCondLst>
                                    <p:cond delay="0"/>
                                  </p:stCondLst>
                                  <p:childTnLst>
                                    <p:animEffect transition="out" filter="box(in)">
                                      <p:cBhvr>
                                        <p:cTn id="66" dur="500"/>
                                        <p:tgtEl>
                                          <p:spTgt spid="63"/>
                                        </p:tgtEl>
                                      </p:cBhvr>
                                    </p:animEffect>
                                    <p:set>
                                      <p:cBhvr>
                                        <p:cTn id="67" dur="1" fill="hold">
                                          <p:stCondLst>
                                            <p:cond delay="499"/>
                                          </p:stCondLst>
                                        </p:cTn>
                                        <p:tgtEl>
                                          <p:spTgt spid="63"/>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xit" presetSubtype="32" fill="hold" nodeType="clickEffect">
                                  <p:stCondLst>
                                    <p:cond delay="0"/>
                                  </p:stCondLst>
                                  <p:childTnLst>
                                    <p:animEffect transition="out" filter="diamond(out)">
                                      <p:cBhvr>
                                        <p:cTn id="71" dur="1000"/>
                                        <p:tgtEl>
                                          <p:spTgt spid="7"/>
                                        </p:tgtEl>
                                      </p:cBhvr>
                                    </p:animEffect>
                                    <p:set>
                                      <p:cBhvr>
                                        <p:cTn id="72" dur="1" fill="hold">
                                          <p:stCondLst>
                                            <p:cond delay="999"/>
                                          </p:stCondLst>
                                        </p:cTn>
                                        <p:tgtEl>
                                          <p:spTgt spid="7"/>
                                        </p:tgtEl>
                                        <p:attrNameLst>
                                          <p:attrName>style.visibility</p:attrName>
                                        </p:attrNameLst>
                                      </p:cBhvr>
                                      <p:to>
                                        <p:strVal val="hidden"/>
                                      </p:to>
                                    </p:set>
                                  </p:childTnLst>
                                </p:cTn>
                              </p:par>
                              <p:par>
                                <p:cTn id="73" presetID="4" presetClass="entr" presetSubtype="16"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box(in)">
                                      <p:cBhvr>
                                        <p:cTn id="75" dur="1000"/>
                                        <p:tgtEl>
                                          <p:spTgt spid="6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67"/>
                                        </p:tgtEl>
                                        <p:attrNameLst>
                                          <p:attrName>style.visibility</p:attrName>
                                        </p:attrNameLst>
                                      </p:cBhvr>
                                      <p:to>
                                        <p:strVal val="visible"/>
                                      </p:to>
                                    </p:set>
                                    <p:animEffect transition="in" filter="box(in)">
                                      <p:cBhvr>
                                        <p:cTn id="80" dur="1000"/>
                                        <p:tgtEl>
                                          <p:spTgt spid="6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xit" presetSubtype="16" fill="hold" grpId="1" nodeType="clickEffect">
                                  <p:stCondLst>
                                    <p:cond delay="0"/>
                                  </p:stCondLst>
                                  <p:childTnLst>
                                    <p:animEffect transition="out" filter="box(in)">
                                      <p:cBhvr>
                                        <p:cTn id="84" dur="500"/>
                                        <p:tgtEl>
                                          <p:spTgt spid="67"/>
                                        </p:tgtEl>
                                      </p:cBhvr>
                                    </p:animEffect>
                                    <p:set>
                                      <p:cBhvr>
                                        <p:cTn id="85" dur="1" fill="hold">
                                          <p:stCondLst>
                                            <p:cond delay="499"/>
                                          </p:stCondLst>
                                        </p:cTn>
                                        <p:tgtEl>
                                          <p:spTgt spid="67"/>
                                        </p:tgtEl>
                                        <p:attrNameLst>
                                          <p:attrName>style.visibility</p:attrName>
                                        </p:attrNameLst>
                                      </p:cBhvr>
                                      <p:to>
                                        <p:strVal val="hidden"/>
                                      </p:to>
                                    </p:set>
                                  </p:childTnLst>
                                </p:cTn>
                              </p:par>
                              <p:par>
                                <p:cTn id="86" presetID="4" presetClass="exit" presetSubtype="16" fill="hold" grpId="1" nodeType="withEffect">
                                  <p:stCondLst>
                                    <p:cond delay="0"/>
                                  </p:stCondLst>
                                  <p:childTnLst>
                                    <p:animEffect transition="out" filter="box(in)">
                                      <p:cBhvr>
                                        <p:cTn id="87" dur="500"/>
                                        <p:tgtEl>
                                          <p:spTgt spid="66"/>
                                        </p:tgtEl>
                                      </p:cBhvr>
                                    </p:animEffect>
                                    <p:set>
                                      <p:cBhvr>
                                        <p:cTn id="88" dur="1" fill="hold">
                                          <p:stCondLst>
                                            <p:cond delay="499"/>
                                          </p:stCondLst>
                                        </p:cTn>
                                        <p:tgtEl>
                                          <p:spTgt spid="66"/>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xit" presetSubtype="32" fill="hold" nodeType="clickEffect">
                                  <p:stCondLst>
                                    <p:cond delay="0"/>
                                  </p:stCondLst>
                                  <p:childTnLst>
                                    <p:animEffect transition="out" filter="diamond(out)">
                                      <p:cBhvr>
                                        <p:cTn id="92" dur="1000"/>
                                        <p:tgtEl>
                                          <p:spTgt spid="2"/>
                                        </p:tgtEl>
                                      </p:cBhvr>
                                    </p:animEffect>
                                    <p:set>
                                      <p:cBhvr>
                                        <p:cTn id="93" dur="1" fill="hold">
                                          <p:stCondLst>
                                            <p:cond delay="999"/>
                                          </p:stCondLst>
                                        </p:cTn>
                                        <p:tgtEl>
                                          <p:spTgt spid="2"/>
                                        </p:tgtEl>
                                        <p:attrNameLst>
                                          <p:attrName>style.visibility</p:attrName>
                                        </p:attrNameLst>
                                      </p:cBhvr>
                                      <p:to>
                                        <p:strVal val="hidden"/>
                                      </p:to>
                                    </p:set>
                                  </p:childTnLst>
                                </p:cTn>
                              </p:par>
                              <p:par>
                                <p:cTn id="94" presetID="4" presetClass="entr" presetSubtype="16" fill="hold" grpId="0" nodeType="with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box(in)">
                                      <p:cBhvr>
                                        <p:cTn id="96" dur="1000"/>
                                        <p:tgtEl>
                                          <p:spTgt spid="6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box(in)">
                                      <p:cBhvr>
                                        <p:cTn id="101" dur="1000"/>
                                        <p:tgtEl>
                                          <p:spTgt spid="6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xit" presetSubtype="16" fill="hold" grpId="1" nodeType="clickEffect">
                                  <p:stCondLst>
                                    <p:cond delay="0"/>
                                  </p:stCondLst>
                                  <p:childTnLst>
                                    <p:animEffect transition="out" filter="box(in)">
                                      <p:cBhvr>
                                        <p:cTn id="105" dur="500"/>
                                        <p:tgtEl>
                                          <p:spTgt spid="69"/>
                                        </p:tgtEl>
                                      </p:cBhvr>
                                    </p:animEffect>
                                    <p:set>
                                      <p:cBhvr>
                                        <p:cTn id="106" dur="1" fill="hold">
                                          <p:stCondLst>
                                            <p:cond delay="499"/>
                                          </p:stCondLst>
                                        </p:cTn>
                                        <p:tgtEl>
                                          <p:spTgt spid="69"/>
                                        </p:tgtEl>
                                        <p:attrNameLst>
                                          <p:attrName>style.visibility</p:attrName>
                                        </p:attrNameLst>
                                      </p:cBhvr>
                                      <p:to>
                                        <p:strVal val="hidden"/>
                                      </p:to>
                                    </p:set>
                                  </p:childTnLst>
                                </p:cTn>
                              </p:par>
                              <p:par>
                                <p:cTn id="107" presetID="4" presetClass="exit" presetSubtype="16" fill="hold" grpId="1" nodeType="withEffect">
                                  <p:stCondLst>
                                    <p:cond delay="0"/>
                                  </p:stCondLst>
                                  <p:childTnLst>
                                    <p:animEffect transition="out" filter="box(in)">
                                      <p:cBhvr>
                                        <p:cTn id="108" dur="500"/>
                                        <p:tgtEl>
                                          <p:spTgt spid="68"/>
                                        </p:tgtEl>
                                      </p:cBhvr>
                                    </p:animEffect>
                                    <p:set>
                                      <p:cBhvr>
                                        <p:cTn id="109" dur="1" fill="hold">
                                          <p:stCondLst>
                                            <p:cond delay="499"/>
                                          </p:stCondLst>
                                        </p:cTn>
                                        <p:tgtEl>
                                          <p:spTgt spid="68"/>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8" presetClass="exit" presetSubtype="32" fill="hold" nodeType="clickEffect">
                                  <p:stCondLst>
                                    <p:cond delay="0"/>
                                  </p:stCondLst>
                                  <p:childTnLst>
                                    <p:animEffect transition="out" filter="diamond(out)">
                                      <p:cBhvr>
                                        <p:cTn id="113" dur="1000"/>
                                        <p:tgtEl>
                                          <p:spTgt spid="3"/>
                                        </p:tgtEl>
                                      </p:cBhvr>
                                    </p:animEffect>
                                    <p:set>
                                      <p:cBhvr>
                                        <p:cTn id="114" dur="1" fill="hold">
                                          <p:stCondLst>
                                            <p:cond delay="999"/>
                                          </p:stCondLst>
                                        </p:cTn>
                                        <p:tgtEl>
                                          <p:spTgt spid="3"/>
                                        </p:tgtEl>
                                        <p:attrNameLst>
                                          <p:attrName>style.visibility</p:attrName>
                                        </p:attrNameLst>
                                      </p:cBhvr>
                                      <p:to>
                                        <p:strVal val="hidden"/>
                                      </p:to>
                                    </p:set>
                                  </p:childTnLst>
                                </p:cTn>
                              </p:par>
                              <p:par>
                                <p:cTn id="115" presetID="4" presetClass="entr" presetSubtype="16"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box(in)">
                                      <p:cBhvr>
                                        <p:cTn id="117" dur="1000"/>
                                        <p:tgtEl>
                                          <p:spTgt spid="7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72"/>
                                        </p:tgtEl>
                                        <p:attrNameLst>
                                          <p:attrName>style.visibility</p:attrName>
                                        </p:attrNameLst>
                                      </p:cBhvr>
                                      <p:to>
                                        <p:strVal val="visible"/>
                                      </p:to>
                                    </p:set>
                                    <p:animEffect transition="in" filter="box(in)">
                                      <p:cBhvr>
                                        <p:cTn id="122" dur="1000"/>
                                        <p:tgtEl>
                                          <p:spTgt spid="7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8" presetClass="exit" presetSubtype="16" fill="hold" grpId="1" nodeType="clickEffect">
                                  <p:stCondLst>
                                    <p:cond delay="0"/>
                                  </p:stCondLst>
                                  <p:childTnLst>
                                    <p:animEffect transition="out" filter="diamond(in)">
                                      <p:cBhvr>
                                        <p:cTn id="126" dur="1000"/>
                                        <p:tgtEl>
                                          <p:spTgt spid="71"/>
                                        </p:tgtEl>
                                      </p:cBhvr>
                                    </p:animEffect>
                                    <p:set>
                                      <p:cBhvr>
                                        <p:cTn id="127" dur="1" fill="hold">
                                          <p:stCondLst>
                                            <p:cond delay="999"/>
                                          </p:stCondLst>
                                        </p:cTn>
                                        <p:tgtEl>
                                          <p:spTgt spid="71"/>
                                        </p:tgtEl>
                                        <p:attrNameLst>
                                          <p:attrName>style.visibility</p:attrName>
                                        </p:attrNameLst>
                                      </p:cBhvr>
                                      <p:to>
                                        <p:strVal val="hidden"/>
                                      </p:to>
                                    </p:set>
                                  </p:childTnLst>
                                </p:cTn>
                              </p:par>
                              <p:par>
                                <p:cTn id="128" presetID="8" presetClass="exit" presetSubtype="16" fill="hold" grpId="1" nodeType="withEffect">
                                  <p:stCondLst>
                                    <p:cond delay="0"/>
                                  </p:stCondLst>
                                  <p:childTnLst>
                                    <p:animEffect transition="out" filter="diamond(in)">
                                      <p:cBhvr>
                                        <p:cTn id="129" dur="1000"/>
                                        <p:tgtEl>
                                          <p:spTgt spid="72"/>
                                        </p:tgtEl>
                                      </p:cBhvr>
                                    </p:animEffect>
                                    <p:set>
                                      <p:cBhvr>
                                        <p:cTn id="130" dur="1" fill="hold">
                                          <p:stCondLst>
                                            <p:cond delay="999"/>
                                          </p:stCondLst>
                                        </p:cTn>
                                        <p:tgtEl>
                                          <p:spTgt spid="72"/>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8" presetClass="entr" presetSubtype="16" fill="hold" grpId="0" nodeType="click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diamond(in)">
                                      <p:cBhvr>
                                        <p:cTn id="13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0" grpId="0" animBg="1"/>
      <p:bldP spid="60" grpId="1" animBg="1"/>
      <p:bldP spid="61" grpId="0" animBg="1"/>
      <p:bldP spid="61" grpId="1" animBg="1"/>
      <p:bldP spid="62" grpId="0" animBg="1"/>
      <p:bldP spid="62" grpId="1" animBg="1"/>
      <p:bldP spid="63" grpId="0" animBg="1"/>
      <p:bldP spid="63"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1" grpId="0" animBg="1"/>
      <p:bldP spid="71" grpId="1" animBg="1"/>
      <p:bldP spid="72" grpId="0" animBg="1"/>
      <p:bldP spid="72" grpId="1"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56084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63688" y="332656"/>
            <a:ext cx="3528392" cy="461665"/>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Đây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sự</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kiện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lịch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gì</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0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55388"/>
            <a:ext cx="8229600" cy="4525963"/>
          </a:xfrm>
        </p:spPr>
        <p:txBody>
          <a:bodyPr/>
          <a:lstStyle/>
          <a:p>
            <a:pPr marL="457200" indent="-457200">
              <a:buAutoNum type="arabicPeriod"/>
            </a:pPr>
            <a:r>
              <a:rPr lang="en-US" sz="2400" b="1" dirty="0" smtClean="0">
                <a:latin typeface="Times New Roman" pitchFamily="18" charset="0"/>
                <a:cs typeface="Times New Roman" pitchFamily="18" charset="0"/>
              </a:rPr>
              <a:t>Bài cũ: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 Học bài, trả lời câu hỏi cuối bài.</a:t>
            </a:r>
          </a:p>
          <a:p>
            <a:pPr marL="0" indent="0">
              <a:buNone/>
            </a:pPr>
            <a:r>
              <a:rPr lang="en-US" sz="2400" dirty="0" smtClean="0">
                <a:latin typeface="Times New Roman" pitchFamily="18" charset="0"/>
                <a:cs typeface="Times New Roman" pitchFamily="18" charset="0"/>
              </a:rPr>
              <a:t>      - Lập niên biểu diễn biến Tổng khởi nghĩa tháng Tám n</a:t>
            </a:r>
            <a:r>
              <a:rPr lang="vi-VN" sz="2400" dirty="0" smtClean="0">
                <a:latin typeface="Times New Roman" pitchFamily="18" charset="0"/>
                <a:cs typeface="Times New Roman" pitchFamily="18" charset="0"/>
              </a:rPr>
              <a:t>ă</a:t>
            </a:r>
            <a:r>
              <a:rPr lang="en-US" sz="2400" dirty="0" smtClean="0">
                <a:latin typeface="Times New Roman" pitchFamily="18" charset="0"/>
                <a:cs typeface="Times New Roman" pitchFamily="18" charset="0"/>
              </a:rPr>
              <a:t>m 1945.</a:t>
            </a:r>
          </a:p>
          <a:p>
            <a:pPr marL="0" indent="0">
              <a:buNone/>
            </a:pPr>
            <a:r>
              <a:rPr lang="en-US" sz="2400" b="1" dirty="0" smtClean="0">
                <a:latin typeface="Times New Roman" pitchFamily="18" charset="0"/>
                <a:cs typeface="Times New Roman" pitchFamily="18" charset="0"/>
              </a:rPr>
              <a:t>2</a:t>
            </a:r>
            <a:r>
              <a:rPr lang="en-US" sz="2400" b="1" dirty="0">
                <a:latin typeface="Times New Roman" pitchFamily="18" charset="0"/>
                <a:cs typeface="Times New Roman" pitchFamily="18" charset="0"/>
              </a:rPr>
              <a:t>. Bài mới: </a:t>
            </a:r>
            <a:r>
              <a:rPr lang="en-US" sz="2400" dirty="0">
                <a:latin typeface="Times New Roman" pitchFamily="18" charset="0"/>
                <a:cs typeface="Times New Roman" pitchFamily="18" charset="0"/>
              </a:rPr>
              <a:t>Soạn </a:t>
            </a:r>
            <a:r>
              <a:rPr lang="en-US" sz="2400" dirty="0" smtClean="0">
                <a:latin typeface="Times New Roman" pitchFamily="18" charset="0"/>
                <a:cs typeface="Times New Roman" pitchFamily="18" charset="0"/>
              </a:rPr>
              <a:t>bài 24:</a:t>
            </a:r>
          </a:p>
          <a:p>
            <a:pPr marL="0" indent="0">
              <a:buNone/>
            </a:pPr>
            <a:r>
              <a:rPr lang="en-US" sz="2400" dirty="0">
                <a:latin typeface="Times New Roman" pitchFamily="18" charset="0"/>
                <a:cs typeface="Times New Roman" pitchFamily="18" charset="0"/>
              </a:rPr>
              <a:t>      Đọc bài và lập bảng theo </a:t>
            </a:r>
            <a:r>
              <a:rPr lang="en-US" sz="2400" dirty="0" smtClean="0">
                <a:latin typeface="Times New Roman" pitchFamily="18" charset="0"/>
                <a:cs typeface="Times New Roman" pitchFamily="18" charset="0"/>
              </a:rPr>
              <a:t>mẫu sau:</a:t>
            </a:r>
          </a:p>
          <a:p>
            <a:pPr marL="0" indent="0">
              <a:buNone/>
            </a:pPr>
            <a:endParaRPr lang="en-US" sz="2400" dirty="0">
              <a:latin typeface="Times New Roman" pitchFamily="18" charset="0"/>
              <a:cs typeface="Times New Roman" pitchFamily="18" charset="0"/>
            </a:endParaRPr>
          </a:p>
        </p:txBody>
      </p:sp>
      <p:grpSp>
        <p:nvGrpSpPr>
          <p:cNvPr id="4" name="Group 16"/>
          <p:cNvGrpSpPr>
            <a:grpSpLocks/>
          </p:cNvGrpSpPr>
          <p:nvPr/>
        </p:nvGrpSpPr>
        <p:grpSpPr bwMode="auto">
          <a:xfrm>
            <a:off x="0" y="0"/>
            <a:ext cx="9144000" cy="685800"/>
            <a:chOff x="-48" y="0"/>
            <a:chExt cx="5856" cy="432"/>
          </a:xfrm>
        </p:grpSpPr>
        <p:sp>
          <p:nvSpPr>
            <p:cNvPr id="5" name="Text Box 17"/>
            <p:cNvSpPr txBox="1">
              <a:spLocks noChangeArrowheads="1"/>
            </p:cNvSpPr>
            <p:nvPr/>
          </p:nvSpPr>
          <p:spPr bwMode="auto">
            <a:xfrm>
              <a:off x="-48" y="0"/>
              <a:ext cx="5856" cy="432"/>
            </a:xfrm>
            <a:prstGeom prst="rect">
              <a:avLst/>
            </a:prstGeom>
            <a:gradFill rotWithShape="1">
              <a:gsLst>
                <a:gs pos="0">
                  <a:srgbClr val="99FF99"/>
                </a:gs>
                <a:gs pos="50000">
                  <a:srgbClr val="EFFFEF"/>
                </a:gs>
                <a:gs pos="100000">
                  <a:srgbClr val="99FF99"/>
                </a:gs>
              </a:gsLst>
              <a:lin ang="5400000" scaled="1"/>
            </a:gradFill>
            <a:ln w="9525">
              <a:solidFill>
                <a:srgbClr val="990000"/>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endParaRPr lang="vi-VN" i="1" smtClean="0">
                <a:solidFill>
                  <a:srgbClr val="000000"/>
                </a:solidFill>
                <a:latin typeface="Calibri" pitchFamily="34" charset="0"/>
              </a:endParaRPr>
            </a:p>
          </p:txBody>
        </p:sp>
        <p:sp>
          <p:nvSpPr>
            <p:cNvPr id="6" name="WordArt 18"/>
            <p:cNvSpPr>
              <a:spLocks noChangeArrowheads="1" noChangeShapeType="1" noTextEdit="1"/>
            </p:cNvSpPr>
            <p:nvPr/>
          </p:nvSpPr>
          <p:spPr bwMode="auto">
            <a:xfrm>
              <a:off x="2208" y="40"/>
              <a:ext cx="1536" cy="384"/>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b="1" kern="10" dirty="0" smtClean="0">
                  <a:ln w="5715">
                    <a:solidFill>
                      <a:srgbClr val="800000"/>
                    </a:solidFill>
                    <a:round/>
                    <a:headEnd/>
                    <a:tailEnd/>
                  </a:ln>
                  <a:solidFill>
                    <a:srgbClr val="FF0000"/>
                  </a:solidFill>
                  <a:latin typeface="Times New Roman" pitchFamily="18" charset="0"/>
                  <a:ea typeface="Arial Unicode MS"/>
                  <a:cs typeface="Times New Roman" pitchFamily="18" charset="0"/>
                </a:rPr>
                <a:t>H</a:t>
              </a:r>
              <a:r>
                <a:rPr lang="vi-VN" sz="2400" b="1" kern="10" dirty="0" smtClean="0">
                  <a:ln w="5715">
                    <a:solidFill>
                      <a:srgbClr val="800000"/>
                    </a:solidFill>
                    <a:round/>
                    <a:headEnd/>
                    <a:tailEnd/>
                  </a:ln>
                  <a:solidFill>
                    <a:srgbClr val="FF0000"/>
                  </a:solidFill>
                  <a:latin typeface="Times New Roman" pitchFamily="18" charset="0"/>
                  <a:ea typeface="Arial Unicode MS"/>
                  <a:cs typeface="Times New Roman" pitchFamily="18" charset="0"/>
                </a:rPr>
                <a:t>ƯỚNG</a:t>
              </a:r>
              <a:r>
                <a:rPr lang="en-US" sz="2400" b="1" kern="10" dirty="0">
                  <a:ln w="5715">
                    <a:solidFill>
                      <a:srgbClr val="800000"/>
                    </a:solidFill>
                    <a:round/>
                    <a:headEnd/>
                    <a:tailEnd/>
                  </a:ln>
                  <a:solidFill>
                    <a:srgbClr val="FF0000"/>
                  </a:solidFill>
                  <a:latin typeface="Times New Roman" pitchFamily="18" charset="0"/>
                  <a:ea typeface="Arial Unicode MS"/>
                  <a:cs typeface="Times New Roman" pitchFamily="18" charset="0"/>
                </a:rPr>
                <a:t> DẪN HỌC</a:t>
              </a:r>
              <a:endParaRPr lang="en-US" sz="2400" b="1" kern="10" dirty="0" smtClean="0">
                <a:ln w="5715">
                  <a:solidFill>
                    <a:srgbClr val="800000"/>
                  </a:solidFill>
                  <a:round/>
                  <a:headEnd/>
                  <a:tailEnd/>
                </a:ln>
                <a:solidFill>
                  <a:srgbClr val="FF0000"/>
                </a:solidFill>
                <a:latin typeface="Times New Roman" pitchFamily="18" charset="0"/>
                <a:ea typeface="Arial Unicode MS"/>
                <a:cs typeface="Times New Roman" pitchFamily="18" charset="0"/>
              </a:endParaRPr>
            </a:p>
          </p:txBody>
        </p:sp>
      </p:grpSp>
      <p:graphicFrame>
        <p:nvGraphicFramePr>
          <p:cNvPr id="9" name="Table 8"/>
          <p:cNvGraphicFramePr>
            <a:graphicFrameLocks noGrp="1"/>
          </p:cNvGraphicFramePr>
          <p:nvPr>
            <p:extLst>
              <p:ext uri="{D42A27DB-BD31-4B8C-83A1-F6EECF244321}">
                <p14:modId xmlns:p14="http://schemas.microsoft.com/office/powerpoint/2010/main" val="693313256"/>
              </p:ext>
            </p:extLst>
          </p:nvPr>
        </p:nvGraphicFramePr>
        <p:xfrm>
          <a:off x="539552" y="3249722"/>
          <a:ext cx="7560840" cy="3608278"/>
        </p:xfrm>
        <a:graphic>
          <a:graphicData uri="http://schemas.openxmlformats.org/drawingml/2006/table">
            <a:tbl>
              <a:tblPr firstRow="1" bandRow="1">
                <a:tableStyleId>{5C22544A-7EE6-4342-B048-85BDC9FD1C3A}</a:tableStyleId>
              </a:tblPr>
              <a:tblGrid>
                <a:gridCol w="2338404">
                  <a:extLst>
                    <a:ext uri="{9D8B030D-6E8A-4147-A177-3AD203B41FA5}">
                      <a16:colId xmlns:a16="http://schemas.microsoft.com/office/drawing/2014/main" val="20000"/>
                    </a:ext>
                  </a:extLst>
                </a:gridCol>
                <a:gridCol w="1442016">
                  <a:extLst>
                    <a:ext uri="{9D8B030D-6E8A-4147-A177-3AD203B41FA5}">
                      <a16:colId xmlns:a16="http://schemas.microsoft.com/office/drawing/2014/main" val="20001"/>
                    </a:ext>
                  </a:extLst>
                </a:gridCol>
                <a:gridCol w="1890210">
                  <a:extLst>
                    <a:ext uri="{9D8B030D-6E8A-4147-A177-3AD203B41FA5}">
                      <a16:colId xmlns:a16="http://schemas.microsoft.com/office/drawing/2014/main" val="20002"/>
                    </a:ext>
                  </a:extLst>
                </a:gridCol>
                <a:gridCol w="1890210">
                  <a:extLst>
                    <a:ext uri="{9D8B030D-6E8A-4147-A177-3AD203B41FA5}">
                      <a16:colId xmlns:a16="http://schemas.microsoft.com/office/drawing/2014/main" val="20003"/>
                    </a:ext>
                  </a:extLst>
                </a:gridCol>
              </a:tblGrid>
              <a:tr h="504055">
                <a:tc>
                  <a:txBody>
                    <a:bodyPr/>
                    <a:lstStyle/>
                    <a:p>
                      <a:r>
                        <a:rPr lang="en-US" sz="2000" dirty="0" smtClean="0">
                          <a:latin typeface="Times New Roman" pitchFamily="18" charset="0"/>
                          <a:cs typeface="Times New Roman" pitchFamily="18" charset="0"/>
                        </a:rPr>
                        <a:t>Tình hình</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Biểu hiện </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Giải quyết</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Kết quả</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58353">
                <a:tc>
                  <a:txBody>
                    <a:bodyPr/>
                    <a:lstStyle/>
                    <a:p>
                      <a:r>
                        <a:rPr lang="en-US" sz="2000" dirty="0" smtClean="0">
                          <a:latin typeface="Times New Roman" pitchFamily="18" charset="0"/>
                          <a:cs typeface="Times New Roman" pitchFamily="18" charset="0"/>
                        </a:rPr>
                        <a:t>Nạn </a:t>
                      </a:r>
                      <a:r>
                        <a:rPr lang="vi-VN" sz="2000" dirty="0" smtClean="0">
                          <a:latin typeface="Times New Roman" pitchFamily="18" charset="0"/>
                          <a:cs typeface="Times New Roman" pitchFamily="18" charset="0"/>
                        </a:rPr>
                        <a:t>đói</a:t>
                      </a:r>
                      <a:endParaRPr lang="en-US" sz="2000" dirty="0">
                        <a:latin typeface="Times New Roman" pitchFamily="18" charset="0"/>
                        <a:cs typeface="Times New Roman" pitchFamily="18" charset="0"/>
                      </a:endParaRPr>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1"/>
                  </a:ext>
                </a:extLst>
              </a:tr>
              <a:tr h="358353">
                <a:tc>
                  <a:txBody>
                    <a:bodyPr/>
                    <a:lstStyle/>
                    <a:p>
                      <a:r>
                        <a:rPr lang="en-US" sz="2000" dirty="0" smtClean="0">
                          <a:latin typeface="Times New Roman" pitchFamily="18" charset="0"/>
                          <a:cs typeface="Times New Roman" pitchFamily="18" charset="0"/>
                        </a:rPr>
                        <a:t>Nạn dốt</a:t>
                      </a:r>
                      <a:endParaRPr lang="en-US" sz="2000" dirty="0">
                        <a:latin typeface="Times New Roman" pitchFamily="18" charset="0"/>
                        <a:cs typeface="Times New Roman" pitchFamily="18" charset="0"/>
                      </a:endParaRPr>
                    </a:p>
                  </a:txBody>
                  <a:tcPr>
                    <a:solidFill>
                      <a:schemeClr val="accent1"/>
                    </a:solidFill>
                  </a:tcPr>
                </a:tc>
                <a:tc>
                  <a:txBody>
                    <a:bodyPr/>
                    <a:lstStyle/>
                    <a:p>
                      <a:endParaRPr lang="en-US"/>
                    </a:p>
                  </a:txBody>
                  <a:tcPr>
                    <a:solidFill>
                      <a:schemeClr val="accent1"/>
                    </a:solidFill>
                  </a:tcPr>
                </a:tc>
                <a:tc>
                  <a:txBody>
                    <a:bodyPr/>
                    <a:lstStyle/>
                    <a:p>
                      <a:endParaRPr lang="en-US"/>
                    </a:p>
                  </a:txBody>
                  <a:tcPr>
                    <a:solidFill>
                      <a:schemeClr val="accent1"/>
                    </a:solidFill>
                  </a:tcPr>
                </a:tc>
                <a:tc>
                  <a:txBody>
                    <a:bodyPr/>
                    <a:lstStyle/>
                    <a:p>
                      <a:endParaRPr lang="en-US"/>
                    </a:p>
                  </a:txBody>
                  <a:tcPr>
                    <a:solidFill>
                      <a:schemeClr val="accent1"/>
                    </a:solidFill>
                  </a:tcPr>
                </a:tc>
                <a:extLst>
                  <a:ext uri="{0D108BD9-81ED-4DB2-BD59-A6C34878D82A}">
                    <a16:rowId xmlns:a16="http://schemas.microsoft.com/office/drawing/2014/main" val="10002"/>
                  </a:ext>
                </a:extLst>
              </a:tr>
              <a:tr h="634008">
                <a:tc>
                  <a:txBody>
                    <a:bodyPr/>
                    <a:lstStyle/>
                    <a:p>
                      <a:r>
                        <a:rPr lang="en-US" sz="2000" dirty="0" smtClean="0">
                          <a:latin typeface="Times New Roman" pitchFamily="18" charset="0"/>
                          <a:cs typeface="Times New Roman" pitchFamily="18" charset="0"/>
                        </a:rPr>
                        <a:t>Khó </a:t>
                      </a:r>
                      <a:r>
                        <a:rPr lang="en-US" sz="2000" dirty="0" err="1" smtClean="0">
                          <a:latin typeface="Times New Roman" pitchFamily="18" charset="0"/>
                          <a:cs typeface="Times New Roman" pitchFamily="18" charset="0"/>
                        </a:rPr>
                        <a:t>kh</a:t>
                      </a:r>
                      <a:r>
                        <a:rPr lang="vi-VN" sz="2000" dirty="0" smtClean="0">
                          <a:latin typeface="Times New Roman" pitchFamily="18" charset="0"/>
                          <a:cs typeface="Times New Roman" pitchFamily="18" charset="0"/>
                        </a:rPr>
                        <a:t>ă</a:t>
                      </a:r>
                      <a:r>
                        <a:rPr lang="en-US" sz="2000" dirty="0" smtClean="0">
                          <a:latin typeface="Times New Roman" pitchFamily="18" charset="0"/>
                          <a:cs typeface="Times New Roman" pitchFamily="18" charset="0"/>
                        </a:rPr>
                        <a:t>n về tài chính</a:t>
                      </a:r>
                      <a:endParaRPr lang="en-US" sz="2000" dirty="0">
                        <a:latin typeface="Times New Roman" pitchFamily="18" charset="0"/>
                        <a:cs typeface="Times New Roman" pitchFamily="18" charset="0"/>
                      </a:endParaRPr>
                    </a:p>
                  </a:txBody>
                  <a:tcPr>
                    <a:solidFill>
                      <a:schemeClr val="accent1"/>
                    </a:solidFill>
                  </a:tcPr>
                </a:tc>
                <a:tc>
                  <a:txBody>
                    <a:bodyPr/>
                    <a:lstStyle/>
                    <a:p>
                      <a:endParaRPr lang="en-US"/>
                    </a:p>
                  </a:txBody>
                  <a:tcPr>
                    <a:solidFill>
                      <a:schemeClr val="accent1"/>
                    </a:solidFill>
                  </a:tcPr>
                </a:tc>
                <a:tc>
                  <a:txBody>
                    <a:bodyPr/>
                    <a:lstStyle/>
                    <a:p>
                      <a:endParaRPr lang="en-US"/>
                    </a:p>
                  </a:txBody>
                  <a:tcPr>
                    <a:solidFill>
                      <a:schemeClr val="accent1"/>
                    </a:solidFill>
                  </a:tcPr>
                </a:tc>
                <a:tc>
                  <a:txBody>
                    <a:bodyPr/>
                    <a:lstStyle/>
                    <a:p>
                      <a:endParaRPr lang="en-US"/>
                    </a:p>
                  </a:txBody>
                  <a:tcPr>
                    <a:solidFill>
                      <a:schemeClr val="accent1"/>
                    </a:solidFill>
                  </a:tcPr>
                </a:tc>
                <a:extLst>
                  <a:ext uri="{0D108BD9-81ED-4DB2-BD59-A6C34878D82A}">
                    <a16:rowId xmlns:a16="http://schemas.microsoft.com/office/drawing/2014/main" val="10003"/>
                  </a:ext>
                </a:extLst>
              </a:tr>
              <a:tr h="634008">
                <a:tc>
                  <a:txBody>
                    <a:bodyPr/>
                    <a:lstStyle/>
                    <a:p>
                      <a:r>
                        <a:rPr lang="en-US" sz="2000" dirty="0" smtClean="0">
                          <a:latin typeface="Times New Roman" pitchFamily="18" charset="0"/>
                          <a:cs typeface="Times New Roman" pitchFamily="18" charset="0"/>
                        </a:rPr>
                        <a:t>T</a:t>
                      </a:r>
                      <a:r>
                        <a:rPr lang="vi-VN" sz="2000" dirty="0" smtClean="0">
                          <a:latin typeface="Times New Roman" pitchFamily="18" charset="0"/>
                          <a:cs typeface="Times New Roman" pitchFamily="18" charset="0"/>
                        </a:rPr>
                        <a:t>ưởng</a:t>
                      </a:r>
                      <a:r>
                        <a:rPr lang="en-US" sz="2000" dirty="0" smtClean="0">
                          <a:latin typeface="Times New Roman" pitchFamily="18" charset="0"/>
                          <a:cs typeface="Times New Roman" pitchFamily="18" charset="0"/>
                        </a:rPr>
                        <a:t> Giới Thạch vào miền Bắc</a:t>
                      </a:r>
                      <a:endParaRPr lang="en-US" sz="2000" dirty="0">
                        <a:latin typeface="Times New Roman" pitchFamily="18" charset="0"/>
                        <a:cs typeface="Times New Roman" pitchFamily="18" charset="0"/>
                      </a:endParaRPr>
                    </a:p>
                  </a:txBody>
                  <a:tcPr>
                    <a:solidFill>
                      <a:schemeClr val="accent1"/>
                    </a:solidFill>
                  </a:tcPr>
                </a:tc>
                <a:tc>
                  <a:txBody>
                    <a:bodyPr/>
                    <a:lstStyle/>
                    <a:p>
                      <a:endParaRPr lang="en-US"/>
                    </a:p>
                  </a:txBody>
                  <a:tcPr>
                    <a:solidFill>
                      <a:schemeClr val="accent1"/>
                    </a:solidFill>
                  </a:tcPr>
                </a:tc>
                <a:tc>
                  <a:txBody>
                    <a:bodyPr/>
                    <a:lstStyle/>
                    <a:p>
                      <a:endParaRPr lang="en-US"/>
                    </a:p>
                  </a:txBody>
                  <a:tcPr>
                    <a:solidFill>
                      <a:schemeClr val="accent1"/>
                    </a:solidFill>
                  </a:tcPr>
                </a:tc>
                <a:tc>
                  <a:txBody>
                    <a:bodyPr/>
                    <a:lstStyle/>
                    <a:p>
                      <a:endParaRPr lang="en-US"/>
                    </a:p>
                  </a:txBody>
                  <a:tcPr>
                    <a:solidFill>
                      <a:schemeClr val="accent1"/>
                    </a:solidFill>
                  </a:tcPr>
                </a:tc>
                <a:extLst>
                  <a:ext uri="{0D108BD9-81ED-4DB2-BD59-A6C34878D82A}">
                    <a16:rowId xmlns:a16="http://schemas.microsoft.com/office/drawing/2014/main" val="10004"/>
                  </a:ext>
                </a:extLst>
              </a:tr>
              <a:tr h="909663">
                <a:tc>
                  <a:txBody>
                    <a:bodyPr/>
                    <a:lstStyle/>
                    <a:p>
                      <a:r>
                        <a:rPr lang="en-US" sz="2000" dirty="0" smtClean="0">
                          <a:latin typeface="Times New Roman" pitchFamily="18" charset="0"/>
                          <a:cs typeface="Times New Roman" pitchFamily="18" charset="0"/>
                        </a:rPr>
                        <a:t>Thực dân pháp xâm l</a:t>
                      </a:r>
                      <a:r>
                        <a:rPr lang="vi-VN" sz="2000" dirty="0" smtClean="0">
                          <a:latin typeface="Times New Roman" pitchFamily="18" charset="0"/>
                          <a:cs typeface="Times New Roman" pitchFamily="18" charset="0"/>
                        </a:rPr>
                        <a:t>ược</a:t>
                      </a:r>
                      <a:r>
                        <a:rPr lang="en-US" sz="2000" dirty="0" smtClean="0">
                          <a:latin typeface="Times New Roman" pitchFamily="18" charset="0"/>
                          <a:cs typeface="Times New Roman" pitchFamily="18" charset="0"/>
                        </a:rPr>
                        <a:t> miền Nam</a:t>
                      </a:r>
                      <a:endParaRPr lang="en-US" sz="2000" dirty="0">
                        <a:latin typeface="Times New Roman" pitchFamily="18" charset="0"/>
                        <a:cs typeface="Times New Roman" pitchFamily="18" charset="0"/>
                      </a:endParaRPr>
                    </a:p>
                  </a:txBody>
                  <a:tcPr>
                    <a:solidFill>
                      <a:schemeClr val="accent1"/>
                    </a:solidFill>
                  </a:tcPr>
                </a:tc>
                <a:tc>
                  <a:txBody>
                    <a:bodyPr/>
                    <a:lstStyle/>
                    <a:p>
                      <a:endParaRPr lang="en-US"/>
                    </a:p>
                  </a:txBody>
                  <a:tcPr>
                    <a:solidFill>
                      <a:schemeClr val="accent1"/>
                    </a:solidFill>
                  </a:tcPr>
                </a:tc>
                <a:tc>
                  <a:txBody>
                    <a:bodyPr/>
                    <a:lstStyle/>
                    <a:p>
                      <a:endParaRPr lang="en-US"/>
                    </a:p>
                  </a:txBody>
                  <a:tcPr>
                    <a:solidFill>
                      <a:schemeClr val="accent1"/>
                    </a:solidFill>
                  </a:tcPr>
                </a:tc>
                <a:tc>
                  <a:txBody>
                    <a:bodyPr/>
                    <a:lstStyle/>
                    <a:p>
                      <a:endParaRPr lang="en-US" dirty="0"/>
                    </a:p>
                  </a:txBody>
                  <a:tcPr>
                    <a:solidFill>
                      <a:schemeClr val="accent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22909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23813" y="1371600"/>
            <a:ext cx="9191626" cy="3733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endParaRPr lang="en-US" sz="32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3076" name="Picture 4" descr="favouri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8855" y="361949"/>
            <a:ext cx="1786881" cy="127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0500" y="1638035"/>
            <a:ext cx="8763000" cy="34778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0"/>
              </a:spcBef>
              <a:spcAft>
                <a:spcPct val="0"/>
              </a:spcAft>
              <a:defRPr/>
            </a:pPr>
            <a:r>
              <a:rPr lang="en-US" sz="4400" b="1" u="sng"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Tiết</a:t>
            </a:r>
            <a:r>
              <a:rPr lang="en-US" sz="4400" b="1" u="sng"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400" b="1" u="sng"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27. </a:t>
            </a:r>
            <a:r>
              <a:rPr lang="en-US" sz="4400" b="1" u="sng"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Bài 23</a:t>
            </a:r>
          </a:p>
          <a:p>
            <a:pPr algn="ctr" eaLnBrk="0" fontAlgn="base" hangingPunct="0">
              <a:spcBef>
                <a:spcPct val="0"/>
              </a:spcBef>
              <a:spcAft>
                <a:spcPct val="0"/>
              </a:spcAft>
              <a:defRPr/>
            </a:pPr>
            <a:r>
              <a:rPr lang="en-US" sz="44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TỔNG KHỞI NGHĨA THÁNG TÁM NĂM 1945 VÀ SỰ THÀNH LẬP NƯỚC VIỆT NAM DÂN CHỦ CỘNG HÒA</a:t>
            </a:r>
          </a:p>
        </p:txBody>
      </p:sp>
    </p:spTree>
    <p:extLst>
      <p:ext uri="{BB962C8B-B14F-4D97-AF65-F5344CB8AC3E}">
        <p14:creationId xmlns:p14="http://schemas.microsoft.com/office/powerpoint/2010/main" val="1713820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03288"/>
          </a:xfrm>
          <a:prstGeom prst="rect">
            <a:avLst/>
          </a:prstGeom>
          <a:noFill/>
          <a:ln w="9525">
            <a:noFill/>
            <a:round/>
            <a:headEnd/>
            <a:tailEnd/>
          </a:ln>
          <a:effectLst/>
        </p:spPr>
        <p:txBody>
          <a:bodyPr lIns="90000" tIns="46800" rIns="90000" bIns="46800"/>
          <a:lstStyle/>
          <a:p>
            <a:pPr marL="342900" indent="-341313" algn="ctr" defTabSz="449263" fontAlgn="base">
              <a:spcBef>
                <a:spcPts val="800"/>
              </a:spcBef>
              <a:spcAft>
                <a:spcPct val="0"/>
              </a:spcAft>
              <a:buSzPct val="12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dirty="0" smtClean="0">
                <a:solidFill>
                  <a:srgbClr val="FF0000"/>
                </a:solidFill>
                <a:effectLst>
                  <a:outerShdw blurRad="38100" dist="38100" dir="2700000" algn="tl">
                    <a:srgbClr val="C0C0C0"/>
                  </a:outerShdw>
                </a:effectLst>
                <a:latin typeface="Times New Roman" pitchFamily="18" charset="0"/>
                <a:ea typeface="Microsoft YaHei" charset="-122"/>
              </a:rPr>
              <a:t>TIẾT 27. BÀI 23. </a:t>
            </a:r>
            <a:r>
              <a:rPr lang="vi-VN" sz="2400" b="1" dirty="0" smtClean="0">
                <a:solidFill>
                  <a:srgbClr val="FF0000"/>
                </a:solidFill>
                <a:effectLst>
                  <a:outerShdw blurRad="38100" dist="38100" dir="2700000" algn="tl">
                    <a:srgbClr val="C0C0C0"/>
                  </a:outerShdw>
                </a:effectLst>
                <a:latin typeface="Times New Roman" pitchFamily="18" charset="0"/>
                <a:ea typeface="Microsoft YaHei" charset="-122"/>
              </a:rPr>
              <a:t>TỔNG </a:t>
            </a:r>
            <a:r>
              <a:rPr lang="vi-VN" sz="2400" b="1" dirty="0">
                <a:solidFill>
                  <a:srgbClr val="FF0000"/>
                </a:solidFill>
                <a:effectLst>
                  <a:outerShdw blurRad="38100" dist="38100" dir="2700000" algn="tl">
                    <a:srgbClr val="C0C0C0"/>
                  </a:outerShdw>
                </a:effectLst>
                <a:latin typeface="Times New Roman" pitchFamily="18" charset="0"/>
                <a:ea typeface="Microsoft YaHei" charset="-122"/>
              </a:rPr>
              <a:t>KHỞI NGHĨA THÁNG TÁM NĂM 1945 VÀ SỰ THÀNH LẬP NƯỚC VIỆT NAM DÂN CHỦ CỘNG HÒA</a:t>
            </a:r>
          </a:p>
        </p:txBody>
      </p:sp>
      <p:sp>
        <p:nvSpPr>
          <p:cNvPr id="7171" name="Text Box 3"/>
          <p:cNvSpPr txBox="1">
            <a:spLocks noChangeArrowheads="1"/>
          </p:cNvSpPr>
          <p:nvPr/>
        </p:nvSpPr>
        <p:spPr bwMode="auto">
          <a:xfrm>
            <a:off x="0" y="765175"/>
            <a:ext cx="5040313" cy="647700"/>
          </a:xfrm>
          <a:prstGeom prst="rect">
            <a:avLst/>
          </a:prstGeom>
          <a:noFill/>
          <a:ln w="9525">
            <a:noFill/>
            <a:round/>
            <a:headEnd/>
            <a:tailEnd/>
          </a:ln>
          <a:effectLst/>
        </p:spPr>
        <p:txBody>
          <a:bodyPr lIns="90000" tIns="46800" rIns="90000" bIns="46800" anchor="ctr"/>
          <a:lstStyle/>
          <a:p>
            <a:pPr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00FF"/>
                </a:solidFill>
                <a:effectLst>
                  <a:outerShdw blurRad="38100" dist="38100" dir="2700000" algn="tl">
                    <a:srgbClr val="C0C0C0"/>
                  </a:outerShdw>
                </a:effectLst>
                <a:latin typeface="Times New Roman" pitchFamily="18" charset="0"/>
                <a:ea typeface="Microsoft YaHei" charset="-122"/>
              </a:rPr>
              <a:t>I. Lệnh Tổng khởi nghĩa được ban </a:t>
            </a:r>
            <a:r>
              <a:rPr lang="vi-VN" sz="2400" dirty="0" smtClean="0">
                <a:solidFill>
                  <a:srgbClr val="0000FF"/>
                </a:solidFill>
                <a:effectLst>
                  <a:outerShdw blurRad="38100" dist="38100" dir="2700000" algn="tl">
                    <a:srgbClr val="C0C0C0"/>
                  </a:outerShdw>
                </a:effectLst>
                <a:latin typeface="Times New Roman" pitchFamily="18" charset="0"/>
                <a:ea typeface="Microsoft YaHei" charset="-122"/>
              </a:rPr>
              <a:t>bố</a:t>
            </a:r>
            <a:endParaRPr lang="vi-VN" sz="2400" dirty="0">
              <a:solidFill>
                <a:srgbClr val="0000FF"/>
              </a:solidFill>
              <a:effectLst>
                <a:outerShdw blurRad="38100" dist="38100" dir="2700000" algn="tl">
                  <a:srgbClr val="C0C0C0"/>
                </a:outerShdw>
              </a:effectLst>
              <a:latin typeface="Times New Roman" pitchFamily="18" charset="0"/>
              <a:ea typeface="Microsoft YaHei" charset="-122"/>
            </a:endParaRPr>
          </a:p>
        </p:txBody>
      </p:sp>
      <p:sp>
        <p:nvSpPr>
          <p:cNvPr id="7172" name="Text Box 4"/>
          <p:cNvSpPr txBox="1">
            <a:spLocks noChangeArrowheads="1"/>
          </p:cNvSpPr>
          <p:nvPr/>
        </p:nvSpPr>
        <p:spPr bwMode="auto">
          <a:xfrm>
            <a:off x="29756" y="1245572"/>
            <a:ext cx="8783638" cy="5326716"/>
          </a:xfrm>
          <a:prstGeom prst="rect">
            <a:avLst/>
          </a:prstGeom>
          <a:noFill/>
          <a:ln w="9525">
            <a:noFill/>
            <a:round/>
            <a:headEnd/>
            <a:tailEnd/>
          </a:ln>
          <a:effectLst/>
        </p:spPr>
        <p:txBody>
          <a:bodyPr lIns="90000" tIns="46800" rIns="90000" bIns="46800">
            <a:spAutoFit/>
          </a:bodyPr>
          <a:lstStyle/>
          <a:p>
            <a:pPr defTabSz="449263" eaLnBrk="0" fontAlgn="base" hangingPunct="0">
              <a:spcBef>
                <a:spcPts val="1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FFFFFF"/>
                </a:solidFill>
                <a:latin typeface="Times New Roman" pitchFamily="18" charset="0"/>
                <a:ea typeface="Microsoft YaHei" charset="-122"/>
              </a:rPr>
              <a:t> </a:t>
            </a:r>
            <a:r>
              <a:rPr lang="vi-VN" sz="2400" b="1" dirty="0">
                <a:solidFill>
                  <a:srgbClr val="FF0000"/>
                </a:solidFill>
                <a:latin typeface="Times New Roman" pitchFamily="18" charset="0"/>
                <a:ea typeface="Microsoft YaHei" charset="-122"/>
              </a:rPr>
              <a:t>1. Hoàn cảnh lịch </a:t>
            </a:r>
            <a:r>
              <a:rPr lang="vi-VN" sz="2400" b="1" dirty="0" smtClean="0">
                <a:solidFill>
                  <a:srgbClr val="FF0000"/>
                </a:solidFill>
                <a:latin typeface="Times New Roman" pitchFamily="18" charset="0"/>
                <a:ea typeface="Microsoft YaHei" charset="-122"/>
              </a:rPr>
              <a:t>sử</a:t>
            </a:r>
            <a:endParaRPr lang="vi-VN" sz="2400" b="1" dirty="0">
              <a:solidFill>
                <a:srgbClr val="FF0000"/>
              </a:solidFill>
              <a:latin typeface="Times New Roman" pitchFamily="18" charset="0"/>
              <a:ea typeface="Microsoft YaHei" charset="-122"/>
            </a:endParaRPr>
          </a:p>
          <a:p>
            <a:pPr defTabSz="449263" eaLnBrk="0" fontAlgn="base" hangingPunct="0">
              <a:spcBef>
                <a:spcPts val="150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smtClean="0">
                <a:solidFill>
                  <a:srgbClr val="0070C0"/>
                </a:solidFill>
                <a:latin typeface="Times New Roman" pitchFamily="18" charset="0"/>
                <a:ea typeface="Microsoft YaHei" charset="-122"/>
              </a:rPr>
              <a:t>- </a:t>
            </a:r>
            <a:r>
              <a:rPr lang="vi-VN" sz="2400" dirty="0" smtClean="0">
                <a:solidFill>
                  <a:srgbClr val="0070C0"/>
                </a:solidFill>
                <a:latin typeface="Times New Roman" pitchFamily="18" charset="0"/>
                <a:ea typeface="Microsoft YaHei" charset="-122"/>
              </a:rPr>
              <a:t>Quốc </a:t>
            </a:r>
            <a:r>
              <a:rPr lang="vi-VN" sz="2400" dirty="0">
                <a:solidFill>
                  <a:srgbClr val="0070C0"/>
                </a:solidFill>
                <a:latin typeface="Times New Roman" pitchFamily="18" charset="0"/>
                <a:ea typeface="Microsoft YaHei" charset="-122"/>
              </a:rPr>
              <a:t>tế: Chiến tranh thế </a:t>
            </a:r>
            <a:r>
              <a:rPr lang="vi-VN" sz="2400" dirty="0" smtClean="0">
                <a:solidFill>
                  <a:srgbClr val="0070C0"/>
                </a:solidFill>
                <a:latin typeface="Times New Roman" pitchFamily="18" charset="0"/>
                <a:ea typeface="Microsoft YaHei" charset="-122"/>
              </a:rPr>
              <a:t>giới</a:t>
            </a:r>
            <a:r>
              <a:rPr lang="en-US" sz="2400" dirty="0">
                <a:solidFill>
                  <a:srgbClr val="0070C0"/>
                </a:solidFill>
                <a:latin typeface="Times New Roman" pitchFamily="18" charset="0"/>
                <a:ea typeface="Microsoft YaHei" charset="-122"/>
              </a:rPr>
              <a:t> thứ</a:t>
            </a:r>
            <a:r>
              <a:rPr lang="vi-VN" sz="2400" dirty="0" smtClean="0">
                <a:solidFill>
                  <a:srgbClr val="0070C0"/>
                </a:solidFill>
                <a:latin typeface="Times New Roman" pitchFamily="18" charset="0"/>
                <a:ea typeface="Microsoft YaHei" charset="-122"/>
              </a:rPr>
              <a:t> </a:t>
            </a:r>
            <a:r>
              <a:rPr lang="vi-VN" sz="2400" dirty="0">
                <a:solidFill>
                  <a:srgbClr val="0070C0"/>
                </a:solidFill>
                <a:latin typeface="Times New Roman" pitchFamily="18" charset="0"/>
                <a:ea typeface="Microsoft YaHei" charset="-122"/>
              </a:rPr>
              <a:t>hai đến hồi </a:t>
            </a:r>
            <a:r>
              <a:rPr lang="vi-VN" sz="2400" dirty="0" smtClean="0">
                <a:solidFill>
                  <a:srgbClr val="0070C0"/>
                </a:solidFill>
                <a:latin typeface="Times New Roman" pitchFamily="18" charset="0"/>
                <a:ea typeface="Microsoft YaHei" charset="-122"/>
              </a:rPr>
              <a:t>kết.</a:t>
            </a:r>
            <a:endParaRPr lang="vi-VN" sz="2400" dirty="0">
              <a:solidFill>
                <a:srgbClr val="0070C0"/>
              </a:solidFill>
              <a:latin typeface="Times New Roman" pitchFamily="18" charset="0"/>
              <a:ea typeface="Microsoft YaHei" charset="-122"/>
            </a:endParaRPr>
          </a:p>
          <a:p>
            <a:pPr defTabSz="449263" eaLnBrk="0" fontAlgn="base" hangingPunct="0">
              <a:spcBef>
                <a:spcPts val="150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70C0"/>
                </a:solidFill>
                <a:latin typeface="Times New Roman" pitchFamily="18" charset="0"/>
                <a:ea typeface="Microsoft YaHei" charset="-122"/>
              </a:rPr>
              <a:t>+ Ở châu Âu: </a:t>
            </a:r>
            <a:r>
              <a:rPr lang="en-US" sz="2400" dirty="0" smtClean="0">
                <a:solidFill>
                  <a:srgbClr val="0070C0"/>
                </a:solidFill>
                <a:latin typeface="Times New Roman" pitchFamily="18" charset="0"/>
                <a:ea typeface="Microsoft YaHei" charset="-122"/>
                <a:cs typeface="Times New Roman" pitchFamily="18" charset="0"/>
              </a:rPr>
              <a:t>5-1945, </a:t>
            </a:r>
            <a:r>
              <a:rPr lang="en-US" sz="2400" dirty="0">
                <a:solidFill>
                  <a:srgbClr val="0070C0"/>
                </a:solidFill>
                <a:latin typeface="Times New Roman" pitchFamily="18" charset="0"/>
                <a:ea typeface="Microsoft YaHei" charset="-122"/>
                <a:cs typeface="Times New Roman" pitchFamily="18" charset="0"/>
              </a:rPr>
              <a:t>p</a:t>
            </a:r>
            <a:r>
              <a:rPr lang="en-US" sz="2400" dirty="0" smtClean="0">
                <a:solidFill>
                  <a:srgbClr val="0070C0"/>
                </a:solidFill>
                <a:latin typeface="Times New Roman" pitchFamily="18" charset="0"/>
                <a:ea typeface="Microsoft YaHei" charset="-122"/>
                <a:cs typeface="Times New Roman" pitchFamily="18" charset="0"/>
              </a:rPr>
              <a:t>hát </a:t>
            </a:r>
            <a:r>
              <a:rPr lang="en-US" sz="2400" dirty="0">
                <a:solidFill>
                  <a:srgbClr val="0070C0"/>
                </a:solidFill>
                <a:latin typeface="Times New Roman" pitchFamily="18" charset="0"/>
                <a:ea typeface="Microsoft YaHei" charset="-122"/>
                <a:cs typeface="Times New Roman" pitchFamily="18" charset="0"/>
              </a:rPr>
              <a:t>xít Đức bị đánh </a:t>
            </a:r>
            <a:r>
              <a:rPr lang="en-US" sz="2400" dirty="0" smtClean="0">
                <a:solidFill>
                  <a:srgbClr val="0070C0"/>
                </a:solidFill>
                <a:latin typeface="Times New Roman" pitchFamily="18" charset="0"/>
                <a:ea typeface="Microsoft YaHei" charset="-122"/>
                <a:cs typeface="Times New Roman" pitchFamily="18" charset="0"/>
              </a:rPr>
              <a:t>bại</a:t>
            </a:r>
            <a:r>
              <a:rPr lang="en-US" sz="2400" dirty="0">
                <a:solidFill>
                  <a:srgbClr val="0070C0"/>
                </a:solidFill>
                <a:latin typeface="Times New Roman" pitchFamily="18" charset="0"/>
                <a:ea typeface="Microsoft YaHei" charset="-122"/>
                <a:cs typeface="Times New Roman" pitchFamily="18" charset="0"/>
              </a:rPr>
              <a:t> </a:t>
            </a:r>
            <a:r>
              <a:rPr lang="en-US" sz="2400" dirty="0" smtClean="0">
                <a:solidFill>
                  <a:srgbClr val="0070C0"/>
                </a:solidFill>
                <a:latin typeface="Arial" charset="0"/>
                <a:ea typeface="Microsoft YaHei" charset="-122"/>
              </a:rPr>
              <a:t>→</a:t>
            </a:r>
            <a:endParaRPr lang="en-US" sz="2400" dirty="0">
              <a:solidFill>
                <a:srgbClr val="0070C0"/>
              </a:solidFill>
              <a:latin typeface="Arial" charset="0"/>
              <a:ea typeface="Microsoft YaHei" charset="-122"/>
            </a:endParaRPr>
          </a:p>
          <a:p>
            <a:pPr defTabSz="449263" eaLnBrk="0" fontAlgn="base" hangingPunct="0">
              <a:spcBef>
                <a:spcPts val="150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70C0"/>
                </a:solidFill>
                <a:latin typeface="Arial" charset="0"/>
                <a:ea typeface="Microsoft YaHei" charset="-122"/>
              </a:rPr>
              <a:t> </a:t>
            </a:r>
            <a:r>
              <a:rPr lang="en-US" sz="2400" dirty="0">
                <a:solidFill>
                  <a:srgbClr val="0070C0"/>
                </a:solidFill>
                <a:latin typeface="Times New Roman" pitchFamily="18" charset="0"/>
                <a:ea typeface="Microsoft YaHei" charset="-122"/>
                <a:cs typeface="Times New Roman" pitchFamily="18" charset="0"/>
              </a:rPr>
              <a:t>đầu hàng Đồng minh vô điều </a:t>
            </a:r>
            <a:r>
              <a:rPr lang="en-US" sz="2400" dirty="0" smtClean="0">
                <a:solidFill>
                  <a:srgbClr val="0070C0"/>
                </a:solidFill>
                <a:latin typeface="Times New Roman" pitchFamily="18" charset="0"/>
                <a:ea typeface="Microsoft YaHei" charset="-122"/>
                <a:cs typeface="Times New Roman" pitchFamily="18" charset="0"/>
              </a:rPr>
              <a:t>kiện.</a:t>
            </a:r>
            <a:endParaRPr lang="vi-VN" sz="2400" dirty="0">
              <a:solidFill>
                <a:srgbClr val="0070C0"/>
              </a:solidFill>
              <a:latin typeface="Times New Roman" pitchFamily="18" charset="0"/>
              <a:ea typeface="Microsoft YaHei" charset="-122"/>
              <a:cs typeface="Times New Roman" pitchFamily="18" charset="0"/>
            </a:endParaRPr>
          </a:p>
          <a:p>
            <a:pPr defTabSz="449263" eaLnBrk="0" fontAlgn="base" hangingPunct="0">
              <a:spcBef>
                <a:spcPts val="150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70C0"/>
                </a:solidFill>
                <a:ea typeface="Microsoft YaHei" charset="-122"/>
              </a:rPr>
              <a:t>+ </a:t>
            </a:r>
            <a:r>
              <a:rPr lang="vi-VN" sz="2400" dirty="0">
                <a:solidFill>
                  <a:srgbClr val="0070C0"/>
                </a:solidFill>
                <a:latin typeface="+mj-lt"/>
                <a:ea typeface="Microsoft YaHei" charset="-122"/>
              </a:rPr>
              <a:t>Ở châu </a:t>
            </a:r>
            <a:r>
              <a:rPr lang="vi-VN" sz="2400" dirty="0" smtClean="0">
                <a:solidFill>
                  <a:srgbClr val="0070C0"/>
                </a:solidFill>
                <a:latin typeface="+mj-lt"/>
                <a:ea typeface="Microsoft YaHei" charset="-122"/>
              </a:rPr>
              <a:t>Á</a:t>
            </a:r>
            <a:r>
              <a:rPr lang="vi-VN" sz="2400" dirty="0" smtClean="0">
                <a:solidFill>
                  <a:srgbClr val="FF0000"/>
                </a:solidFill>
                <a:latin typeface="+mj-lt"/>
                <a:ea typeface="Microsoft YaHei" charset="-122"/>
              </a:rPr>
              <a:t>:</a:t>
            </a:r>
            <a:r>
              <a:rPr lang="en-US" sz="2400" dirty="0" smtClean="0">
                <a:solidFill>
                  <a:srgbClr val="FF0000"/>
                </a:solidFill>
                <a:latin typeface="+mj-lt"/>
                <a:ea typeface="Microsoft YaHei" charset="-122"/>
              </a:rPr>
              <a:t> </a:t>
            </a:r>
            <a:r>
              <a:rPr lang="vi-VN" sz="2400" dirty="0" smtClean="0">
                <a:solidFill>
                  <a:srgbClr val="FF0000"/>
                </a:solidFill>
                <a:latin typeface="Times New Roman" pitchFamily="18" charset="0"/>
                <a:ea typeface="Microsoft YaHei" charset="-122"/>
              </a:rPr>
              <a:t>8-1945</a:t>
            </a:r>
            <a:r>
              <a:rPr lang="en-US" sz="2400" dirty="0" smtClean="0">
                <a:solidFill>
                  <a:srgbClr val="FF0000"/>
                </a:solidFill>
                <a:latin typeface="Times New Roman" pitchFamily="18" charset="0"/>
                <a:ea typeface="Microsoft YaHei" charset="-122"/>
              </a:rPr>
              <a:t>, </a:t>
            </a:r>
            <a:r>
              <a:rPr lang="vi-VN" sz="2400" dirty="0" smtClean="0">
                <a:solidFill>
                  <a:srgbClr val="FF0000"/>
                </a:solidFill>
                <a:latin typeface="Times New Roman" pitchFamily="18" charset="0"/>
                <a:ea typeface="Microsoft YaHei" charset="-122"/>
              </a:rPr>
              <a:t>phát </a:t>
            </a:r>
            <a:r>
              <a:rPr lang="vi-VN" sz="2400" dirty="0">
                <a:solidFill>
                  <a:srgbClr val="FF0000"/>
                </a:solidFill>
                <a:latin typeface="Times New Roman" pitchFamily="18" charset="0"/>
                <a:ea typeface="Microsoft YaHei" charset="-122"/>
              </a:rPr>
              <a:t>xít Nhật đầu hàng </a:t>
            </a:r>
            <a:endParaRPr lang="en-US" sz="2400" dirty="0" smtClean="0">
              <a:solidFill>
                <a:srgbClr val="FF0000"/>
              </a:solidFill>
              <a:latin typeface="Times New Roman" pitchFamily="18" charset="0"/>
              <a:ea typeface="Microsoft YaHei" charset="-122"/>
            </a:endParaRPr>
          </a:p>
          <a:p>
            <a:pPr defTabSz="449263" eaLnBrk="0" fontAlgn="base" hangingPunct="0">
              <a:spcBef>
                <a:spcPts val="1500"/>
              </a:spcBef>
              <a:spcAft>
                <a:spcPct val="0"/>
              </a:spcAft>
              <a:buClr>
                <a:srgbClr val="FFFFFF"/>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smtClean="0">
                <a:solidFill>
                  <a:srgbClr val="FF0000"/>
                </a:solidFill>
                <a:latin typeface="Times New Roman" pitchFamily="18" charset="0"/>
                <a:ea typeface="Microsoft YaHei" charset="-122"/>
              </a:rPr>
              <a:t>Đồng </a:t>
            </a:r>
            <a:r>
              <a:rPr lang="vi-VN" sz="2400" dirty="0">
                <a:solidFill>
                  <a:srgbClr val="FF0000"/>
                </a:solidFill>
                <a:latin typeface="Times New Roman" pitchFamily="18" charset="0"/>
                <a:ea typeface="Microsoft YaHei" charset="-122"/>
              </a:rPr>
              <a:t>minh </a:t>
            </a:r>
            <a:r>
              <a:rPr lang="en-US" sz="2400" dirty="0" smtClean="0">
                <a:solidFill>
                  <a:srgbClr val="FF0000"/>
                </a:solidFill>
                <a:latin typeface="Times New Roman" pitchFamily="18" charset="0"/>
                <a:ea typeface="Microsoft YaHei" charset="-122"/>
              </a:rPr>
              <a:t>vô</a:t>
            </a:r>
            <a:r>
              <a:rPr lang="vi-VN" sz="2400" dirty="0" smtClean="0">
                <a:solidFill>
                  <a:srgbClr val="FF0000"/>
                </a:solidFill>
                <a:latin typeface="Times New Roman" pitchFamily="18" charset="0"/>
                <a:ea typeface="Microsoft YaHei" charset="-122"/>
              </a:rPr>
              <a:t> </a:t>
            </a:r>
            <a:r>
              <a:rPr lang="vi-VN" sz="2400" dirty="0">
                <a:solidFill>
                  <a:srgbClr val="FF0000"/>
                </a:solidFill>
                <a:latin typeface="Times New Roman" pitchFamily="18" charset="0"/>
                <a:ea typeface="Microsoft YaHei" charset="-122"/>
              </a:rPr>
              <a:t>điều </a:t>
            </a:r>
            <a:r>
              <a:rPr lang="vi-VN" sz="2400" dirty="0" smtClean="0">
                <a:solidFill>
                  <a:srgbClr val="FF0000"/>
                </a:solidFill>
                <a:latin typeface="Times New Roman" pitchFamily="18" charset="0"/>
                <a:ea typeface="Microsoft YaHei" charset="-122"/>
              </a:rPr>
              <a:t>kiệ</a:t>
            </a:r>
            <a:r>
              <a:rPr lang="en-US" sz="2400" dirty="0" smtClean="0">
                <a:solidFill>
                  <a:srgbClr val="FF0000"/>
                </a:solidFill>
                <a:latin typeface="Times New Roman" pitchFamily="18" charset="0"/>
                <a:ea typeface="Microsoft YaHei" charset="-122"/>
              </a:rPr>
              <a:t>n</a:t>
            </a:r>
            <a:r>
              <a:rPr lang="vi-VN" sz="2400" dirty="0" smtClean="0">
                <a:solidFill>
                  <a:srgbClr val="FF0000"/>
                </a:solidFill>
                <a:latin typeface="Times New Roman" pitchFamily="18" charset="0"/>
                <a:ea typeface="Microsoft YaHei" charset="-122"/>
              </a:rPr>
              <a:t>.</a:t>
            </a:r>
            <a:endParaRPr lang="vi-VN" sz="2400" dirty="0">
              <a:solidFill>
                <a:srgbClr val="FF0000"/>
              </a:solidFill>
              <a:latin typeface="Times New Roman" pitchFamily="18" charset="0"/>
              <a:ea typeface="Microsoft YaHei" charset="-122"/>
            </a:endParaRPr>
          </a:p>
          <a:p>
            <a:pPr defTabSz="449263" eaLnBrk="0" fontAlgn="base" hangingPunct="0">
              <a:spcBef>
                <a:spcPts val="1500"/>
              </a:spcBef>
              <a:spcAft>
                <a:spcPct val="0"/>
              </a:spcAft>
              <a:buClr>
                <a:srgbClr val="FFFFFF"/>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70C0"/>
                </a:solidFill>
                <a:latin typeface="Times New Roman" pitchFamily="18" charset="0"/>
                <a:ea typeface="Microsoft YaHei" charset="-122"/>
              </a:rPr>
              <a:t> - Trong nước: </a:t>
            </a:r>
            <a:br>
              <a:rPr lang="vi-VN" sz="2400" dirty="0">
                <a:solidFill>
                  <a:srgbClr val="0070C0"/>
                </a:solidFill>
                <a:latin typeface="Times New Roman" pitchFamily="18" charset="0"/>
                <a:ea typeface="Microsoft YaHei" charset="-122"/>
              </a:rPr>
            </a:br>
            <a:r>
              <a:rPr lang="vi-VN" sz="2400" dirty="0">
                <a:solidFill>
                  <a:srgbClr val="0070C0"/>
                </a:solidFill>
                <a:latin typeface="Times New Roman" pitchFamily="18" charset="0"/>
                <a:ea typeface="Microsoft YaHei" charset="-122"/>
              </a:rPr>
              <a:t>+ Quân Nhật hoang mang, dao động cực </a:t>
            </a:r>
            <a:r>
              <a:rPr lang="vi-VN" sz="2400" dirty="0" smtClean="0">
                <a:solidFill>
                  <a:srgbClr val="0070C0"/>
                </a:solidFill>
                <a:latin typeface="Times New Roman" pitchFamily="18" charset="0"/>
                <a:ea typeface="Microsoft YaHei" charset="-122"/>
              </a:rPr>
              <a:t>độ</a:t>
            </a:r>
            <a:r>
              <a:rPr lang="en-US" sz="2400" dirty="0" smtClean="0">
                <a:solidFill>
                  <a:srgbClr val="0070C0"/>
                </a:solidFill>
                <a:latin typeface="Times New Roman" pitchFamily="18" charset="0"/>
                <a:ea typeface="Microsoft YaHei" charset="-122"/>
              </a:rPr>
              <a:t>.</a:t>
            </a:r>
            <a:endParaRPr lang="vi-VN" sz="2400" dirty="0">
              <a:solidFill>
                <a:srgbClr val="0070C0"/>
              </a:solidFill>
              <a:latin typeface="Times New Roman" pitchFamily="18" charset="0"/>
              <a:ea typeface="Microsoft YaHei" charset="-122"/>
            </a:endParaRPr>
          </a:p>
          <a:p>
            <a:pPr defTabSz="449263" eaLnBrk="0" fontAlgn="base" hangingPunct="0">
              <a:spcBef>
                <a:spcPts val="1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70C0"/>
                </a:solidFill>
                <a:latin typeface="Times New Roman" pitchFamily="18" charset="0"/>
                <a:ea typeface="Microsoft YaHei" charset="-122"/>
              </a:rPr>
              <a:t>+ </a:t>
            </a:r>
            <a:r>
              <a:rPr lang="vi-VN" sz="2400" dirty="0" smtClean="0">
                <a:solidFill>
                  <a:srgbClr val="0070C0"/>
                </a:solidFill>
                <a:latin typeface="Times New Roman" pitchFamily="18" charset="0"/>
                <a:ea typeface="Microsoft YaHei" charset="-122"/>
              </a:rPr>
              <a:t>Qua </a:t>
            </a:r>
            <a:r>
              <a:rPr lang="vi-VN" sz="2400" dirty="0">
                <a:solidFill>
                  <a:srgbClr val="0070C0"/>
                </a:solidFill>
                <a:latin typeface="Times New Roman" pitchFamily="18" charset="0"/>
                <a:ea typeface="Microsoft YaHei" charset="-122"/>
              </a:rPr>
              <a:t>cao trào kháng </a:t>
            </a:r>
            <a:r>
              <a:rPr lang="en-US" sz="2400" dirty="0" smtClean="0">
                <a:solidFill>
                  <a:srgbClr val="0070C0"/>
                </a:solidFill>
                <a:latin typeface="Times New Roman" pitchFamily="18" charset="0"/>
                <a:ea typeface="Microsoft YaHei" charset="-122"/>
              </a:rPr>
              <a:t>N</a:t>
            </a:r>
            <a:r>
              <a:rPr lang="vi-VN" sz="2400" dirty="0" smtClean="0">
                <a:solidFill>
                  <a:srgbClr val="0070C0"/>
                </a:solidFill>
                <a:latin typeface="Times New Roman" pitchFamily="18" charset="0"/>
                <a:ea typeface="Microsoft YaHei" charset="-122"/>
              </a:rPr>
              <a:t>hật </a:t>
            </a:r>
            <a:r>
              <a:rPr lang="vi-VN" sz="2400" dirty="0">
                <a:solidFill>
                  <a:srgbClr val="0070C0"/>
                </a:solidFill>
                <a:latin typeface="Times New Roman" pitchFamily="18" charset="0"/>
                <a:ea typeface="Microsoft YaHei" charset="-122"/>
              </a:rPr>
              <a:t>cứu </a:t>
            </a:r>
            <a:r>
              <a:rPr lang="vi-VN" sz="2400" dirty="0" smtClean="0">
                <a:solidFill>
                  <a:srgbClr val="0070C0"/>
                </a:solidFill>
                <a:latin typeface="Times New Roman" pitchFamily="18" charset="0"/>
                <a:ea typeface="Microsoft YaHei" charset="-122"/>
              </a:rPr>
              <a:t>nước</a:t>
            </a:r>
            <a:r>
              <a:rPr lang="en-US" sz="2400" dirty="0" smtClean="0">
                <a:solidFill>
                  <a:srgbClr val="0070C0"/>
                </a:solidFill>
                <a:latin typeface="Times New Roman" pitchFamily="18" charset="0"/>
                <a:ea typeface="Microsoft YaHei" charset="-122"/>
              </a:rPr>
              <a:t>, khí thế cách mạng sục</a:t>
            </a:r>
          </a:p>
          <a:p>
            <a:pPr defTabSz="449263" eaLnBrk="0" fontAlgn="base" hangingPunct="0">
              <a:spcBef>
                <a:spcPts val="1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smtClean="0">
                <a:solidFill>
                  <a:srgbClr val="0070C0"/>
                </a:solidFill>
                <a:latin typeface="Times New Roman" pitchFamily="18" charset="0"/>
                <a:ea typeface="Microsoft YaHei" charset="-122"/>
              </a:rPr>
              <a:t>sôi</a:t>
            </a:r>
            <a:endParaRPr lang="vi-VN" sz="2400" dirty="0">
              <a:solidFill>
                <a:srgbClr val="0070C0"/>
              </a:solidFill>
              <a:latin typeface="Times New Roman" pitchFamily="18" charset="0"/>
              <a:ea typeface="Microsoft YaHei" charset="-122"/>
            </a:endParaRPr>
          </a:p>
        </p:txBody>
      </p:sp>
      <p:sp>
        <p:nvSpPr>
          <p:cNvPr id="7173" name="AutoShape 5"/>
          <p:cNvSpPr>
            <a:spLocks noChangeArrowheads="1"/>
          </p:cNvSpPr>
          <p:nvPr/>
        </p:nvSpPr>
        <p:spPr bwMode="auto">
          <a:xfrm>
            <a:off x="7236296" y="869740"/>
            <a:ext cx="1924870" cy="5702548"/>
          </a:xfrm>
          <a:prstGeom prst="cloudCallout">
            <a:avLst>
              <a:gd name="adj1" fmla="val -50282"/>
              <a:gd name="adj2" fmla="val -42727"/>
            </a:avLst>
          </a:prstGeom>
          <a:solidFill>
            <a:srgbClr val="33CCCC"/>
          </a:solidFill>
          <a:ln w="9360">
            <a:solidFill>
              <a:srgbClr val="FFFFFF"/>
            </a:solidFill>
            <a:miter lim="800000"/>
            <a:headEnd/>
            <a:tailEnd/>
          </a:ln>
        </p:spPr>
        <p:txBody>
          <a:bodyPr lIns="90000" tIns="46800" rIns="90000" bIns="46800"/>
          <a:lstStyle/>
          <a:p>
            <a:pPr algn="ctr" defTabSz="449263" eaLnBrk="0" fontAlgn="base" hangingPunct="0">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solidFill>
                  <a:srgbClr val="000000"/>
                </a:solidFill>
                <a:latin typeface="Times New Roman" pitchFamily="18" charset="0"/>
                <a:ea typeface="Microsoft YaHei" charset="-122"/>
              </a:rPr>
              <a:t>Lệnh Tổng Khởi nghĩa được ban bố trong hoàn cảnh lịch sử nào?</a:t>
            </a:r>
          </a:p>
        </p:txBody>
      </p:sp>
      <p:sp>
        <p:nvSpPr>
          <p:cNvPr id="7174" name="Text Box 6"/>
          <p:cNvSpPr txBox="1">
            <a:spLocks noChangeArrowheads="1"/>
          </p:cNvSpPr>
          <p:nvPr/>
        </p:nvSpPr>
        <p:spPr bwMode="auto">
          <a:xfrm>
            <a:off x="215900" y="6383338"/>
            <a:ext cx="89281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Microsoft YaHei" charset="-122"/>
              </a:defRPr>
            </a:lvl9pPr>
          </a:lstStyle>
          <a:p>
            <a:pPr defTabSz="449263" eaLnBrk="0" fontAlgn="base" hangingPunct="0">
              <a:spcBef>
                <a:spcPts val="1750"/>
              </a:spcBef>
              <a:spcAft>
                <a:spcPct val="0"/>
              </a:spcAft>
              <a:buSzPct val="100000"/>
            </a:pPr>
            <a:r>
              <a:rPr lang="en-US" sz="2400" dirty="0" smtClean="0">
                <a:solidFill>
                  <a:srgbClr val="FF0000"/>
                </a:solidFill>
                <a:latin typeface="Times New Roman" pitchFamily="18" charset="0"/>
              </a:rPr>
              <a:t>               </a:t>
            </a:r>
            <a:r>
              <a:rPr lang="vi-VN" sz="2400" dirty="0" smtClean="0">
                <a:solidFill>
                  <a:srgbClr val="FF0000"/>
                </a:solidFill>
                <a:latin typeface="Times New Roman" pitchFamily="18" charset="0"/>
              </a:rPr>
              <a:t>=&gt; </a:t>
            </a:r>
            <a:r>
              <a:rPr lang="en-US" sz="2400" dirty="0">
                <a:solidFill>
                  <a:srgbClr val="FF0000"/>
                </a:solidFill>
                <a:latin typeface="Times New Roman" pitchFamily="18" charset="0"/>
              </a:rPr>
              <a:t>T</a:t>
            </a:r>
            <a:r>
              <a:rPr lang="vi-VN" sz="2400" dirty="0" smtClean="0">
                <a:solidFill>
                  <a:srgbClr val="FF0000"/>
                </a:solidFill>
                <a:latin typeface="Times New Roman" pitchFamily="18" charset="0"/>
              </a:rPr>
              <a:t>hời </a:t>
            </a:r>
            <a:r>
              <a:rPr lang="vi-VN" sz="2400" dirty="0">
                <a:solidFill>
                  <a:srgbClr val="FF0000"/>
                </a:solidFill>
                <a:latin typeface="Times New Roman" pitchFamily="18" charset="0"/>
              </a:rPr>
              <a:t>cơ </a:t>
            </a:r>
            <a:r>
              <a:rPr lang="en-US" sz="2400" dirty="0" smtClean="0">
                <a:solidFill>
                  <a:srgbClr val="FF0000"/>
                </a:solidFill>
                <a:latin typeface="Times New Roman" pitchFamily="18" charset="0"/>
              </a:rPr>
              <a:t>cách mạng đã chín muồi</a:t>
            </a:r>
            <a:endParaRPr lang="vi-VN" sz="2400" dirty="0">
              <a:solidFill>
                <a:srgbClr val="FF0000"/>
              </a:solidFill>
              <a:latin typeface="Times New Roman" pitchFamily="18" charset="0"/>
            </a:endParaRPr>
          </a:p>
        </p:txBody>
      </p:sp>
    </p:spTree>
    <p:extLst>
      <p:ext uri="{BB962C8B-B14F-4D97-AF65-F5344CB8AC3E}">
        <p14:creationId xmlns:p14="http://schemas.microsoft.com/office/powerpoint/2010/main" val="21265625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7172">
                                            <p:txEl>
                                              <p:pRg st="0" end="0"/>
                                            </p:txEl>
                                          </p:spTgt>
                                        </p:tgtEl>
                                        <p:attrNameLst>
                                          <p:attrName>style.visibility</p:attrName>
                                        </p:attrNameLst>
                                      </p:cBhvr>
                                      <p:to>
                                        <p:strVal val="visible"/>
                                      </p:to>
                                    </p:set>
                                    <p:animEffect transition="in" filter="checkerboard(across)">
                                      <p:cBhvr additive="repl">
                                        <p:cTn id="7" dur="5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7173"/>
                                        </p:tgtEl>
                                        <p:attrNameLst>
                                          <p:attrName>style.visibility</p:attrName>
                                        </p:attrNameLst>
                                      </p:cBhvr>
                                      <p:to>
                                        <p:strVal val="visible"/>
                                      </p:to>
                                    </p:set>
                                    <p:anim calcmode="lin" valueType="num">
                                      <p:cBhvr additive="repl">
                                        <p:cTn id="12" dur="500" fill="hold"/>
                                        <p:tgtEl>
                                          <p:spTgt spid="7173"/>
                                        </p:tgtEl>
                                        <p:attrNameLst>
                                          <p:attrName>ppt_x</p:attrName>
                                        </p:attrNameLst>
                                      </p:cBhvr>
                                      <p:tavLst>
                                        <p:tav tm="100000">
                                          <p:val>
                                            <p:strVal val="#ppt_x"/>
                                          </p:val>
                                        </p:tav>
                                        <p:tav>
                                          <p:val>
                                            <p:strVal val="#ppt_x"/>
                                          </p:val>
                                        </p:tav>
                                      </p:tavLst>
                                    </p:anim>
                                    <p:anim calcmode="lin" valueType="num">
                                      <p:cBhvr additive="repl">
                                        <p:cTn id="13" dur="500" fill="hold"/>
                                        <p:tgtEl>
                                          <p:spTgt spid="7173"/>
                                        </p:tgtEl>
                                        <p:attrNameLst>
                                          <p:attrName>ppt_y</p:attrName>
                                        </p:attrNameLst>
                                      </p:cBhvr>
                                      <p:tavLst>
                                        <p:tav tm="100000">
                                          <p:val>
                                            <p:strVal val="1+#ppt_h/2"/>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additive="repl">
                                        <p:cTn id="17" dur="1" fill="hold">
                                          <p:stCondLst>
                                            <p:cond delay="0"/>
                                          </p:stCondLst>
                                        </p:cTn>
                                        <p:tgtEl>
                                          <p:spTgt spid="7172">
                                            <p:txEl>
                                              <p:pRg st="1" end="1"/>
                                            </p:txEl>
                                          </p:spTgt>
                                        </p:tgtEl>
                                        <p:attrNameLst>
                                          <p:attrName>style.visibility</p:attrName>
                                        </p:attrNameLst>
                                      </p:cBhvr>
                                      <p:to>
                                        <p:strVal val="visible"/>
                                      </p:to>
                                    </p:set>
                                    <p:animEffect transition="in" filter="checkerboard(across)">
                                      <p:cBhvr additive="repl">
                                        <p:cTn id="18" dur="500"/>
                                        <p:tgtEl>
                                          <p:spTgt spid="717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additive="repl">
                                        <p:cTn id="22" dur="1" fill="hold">
                                          <p:stCondLst>
                                            <p:cond delay="0"/>
                                          </p:stCondLst>
                                        </p:cTn>
                                        <p:tgtEl>
                                          <p:spTgt spid="7172">
                                            <p:txEl>
                                              <p:pRg st="2" end="2"/>
                                            </p:txEl>
                                          </p:spTgt>
                                        </p:tgtEl>
                                        <p:attrNameLst>
                                          <p:attrName>style.visibility</p:attrName>
                                        </p:attrNameLst>
                                      </p:cBhvr>
                                      <p:to>
                                        <p:strVal val="visible"/>
                                      </p:to>
                                    </p:set>
                                    <p:animEffect transition="in" filter="checkerboard(across)">
                                      <p:cBhvr additive="repl">
                                        <p:cTn id="23" dur="500"/>
                                        <p:tgtEl>
                                          <p:spTgt spid="7172">
                                            <p:txEl>
                                              <p:pRg st="2" end="2"/>
                                            </p:txEl>
                                          </p:spTgt>
                                        </p:tgtEl>
                                      </p:cBhvr>
                                    </p:animEffect>
                                  </p:childTnLst>
                                </p:cTn>
                              </p:par>
                              <p:par>
                                <p:cTn id="24" presetID="5" presetClass="entr" presetSubtype="10" fill="hold" nodeType="withEffect">
                                  <p:stCondLst>
                                    <p:cond delay="0"/>
                                  </p:stCondLst>
                                  <p:childTnLst>
                                    <p:set>
                                      <p:cBhvr additive="repl">
                                        <p:cTn id="25" dur="1" fill="hold">
                                          <p:stCondLst>
                                            <p:cond delay="0"/>
                                          </p:stCondLst>
                                        </p:cTn>
                                        <p:tgtEl>
                                          <p:spTgt spid="7172">
                                            <p:txEl>
                                              <p:pRg st="3" end="3"/>
                                            </p:txEl>
                                          </p:spTgt>
                                        </p:tgtEl>
                                        <p:attrNameLst>
                                          <p:attrName>style.visibility</p:attrName>
                                        </p:attrNameLst>
                                      </p:cBhvr>
                                      <p:to>
                                        <p:strVal val="visible"/>
                                      </p:to>
                                    </p:set>
                                    <p:animEffect transition="in" filter="checkerboard(across)">
                                      <p:cBhvr additive="repl">
                                        <p:cTn id="26" dur="500"/>
                                        <p:tgtEl>
                                          <p:spTgt spid="7172">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additive="repl">
                                        <p:cTn id="30" dur="1" fill="hold">
                                          <p:stCondLst>
                                            <p:cond delay="0"/>
                                          </p:stCondLst>
                                        </p:cTn>
                                        <p:tgtEl>
                                          <p:spTgt spid="7172">
                                            <p:txEl>
                                              <p:pRg st="4" end="4"/>
                                            </p:txEl>
                                          </p:spTgt>
                                        </p:tgtEl>
                                        <p:attrNameLst>
                                          <p:attrName>style.visibility</p:attrName>
                                        </p:attrNameLst>
                                      </p:cBhvr>
                                      <p:to>
                                        <p:strVal val="visible"/>
                                      </p:to>
                                    </p:set>
                                    <p:animEffect transition="in" filter="checkerboard(across)">
                                      <p:cBhvr additive="repl">
                                        <p:cTn id="31" dur="500"/>
                                        <p:tgtEl>
                                          <p:spTgt spid="7172">
                                            <p:txEl>
                                              <p:pRg st="4" end="4"/>
                                            </p:txEl>
                                          </p:spTgt>
                                        </p:tgtEl>
                                      </p:cBhvr>
                                    </p:animEffect>
                                  </p:childTnLst>
                                </p:cTn>
                              </p:par>
                              <p:par>
                                <p:cTn id="32" presetID="5" presetClass="entr" presetSubtype="10" fill="hold" nodeType="withEffect">
                                  <p:stCondLst>
                                    <p:cond delay="0"/>
                                  </p:stCondLst>
                                  <p:childTnLst>
                                    <p:set>
                                      <p:cBhvr additive="repl">
                                        <p:cTn id="33" dur="1" fill="hold">
                                          <p:stCondLst>
                                            <p:cond delay="0"/>
                                          </p:stCondLst>
                                        </p:cTn>
                                        <p:tgtEl>
                                          <p:spTgt spid="7172">
                                            <p:txEl>
                                              <p:pRg st="5" end="5"/>
                                            </p:txEl>
                                          </p:spTgt>
                                        </p:tgtEl>
                                        <p:attrNameLst>
                                          <p:attrName>style.visibility</p:attrName>
                                        </p:attrNameLst>
                                      </p:cBhvr>
                                      <p:to>
                                        <p:strVal val="visible"/>
                                      </p:to>
                                    </p:set>
                                    <p:animEffect transition="in" filter="checkerboard(across)">
                                      <p:cBhvr additive="repl">
                                        <p:cTn id="34" dur="500"/>
                                        <p:tgtEl>
                                          <p:spTgt spid="7172">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nodeType="clickEffect">
                                  <p:stCondLst>
                                    <p:cond delay="0"/>
                                  </p:stCondLst>
                                  <p:childTnLst>
                                    <p:set>
                                      <p:cBhvr additive="repl">
                                        <p:cTn id="38" dur="1" fill="hold">
                                          <p:stCondLst>
                                            <p:cond delay="0"/>
                                          </p:stCondLst>
                                        </p:cTn>
                                        <p:tgtEl>
                                          <p:spTgt spid="7172">
                                            <p:txEl>
                                              <p:pRg st="6" end="6"/>
                                            </p:txEl>
                                          </p:spTgt>
                                        </p:tgtEl>
                                        <p:attrNameLst>
                                          <p:attrName>style.visibility</p:attrName>
                                        </p:attrNameLst>
                                      </p:cBhvr>
                                      <p:to>
                                        <p:strVal val="visible"/>
                                      </p:to>
                                    </p:set>
                                    <p:animEffect transition="in" filter="plus(in)">
                                      <p:cBhvr additive="repl">
                                        <p:cTn id="39" dur="2000"/>
                                        <p:tgtEl>
                                          <p:spTgt spid="7172">
                                            <p:txEl>
                                              <p:pRg st="6" end="6"/>
                                            </p:txEl>
                                          </p:spTgt>
                                        </p:tgtEl>
                                      </p:cBhvr>
                                    </p:animEffect>
                                  </p:childTnLst>
                                </p:cTn>
                              </p:par>
                              <p:par>
                                <p:cTn id="40" presetID="13" presetClass="entr" presetSubtype="16" fill="hold" nodeType="withEffect">
                                  <p:stCondLst>
                                    <p:cond delay="0"/>
                                  </p:stCondLst>
                                  <p:childTnLst>
                                    <p:set>
                                      <p:cBhvr additive="repl">
                                        <p:cTn id="41" dur="1" fill="hold">
                                          <p:stCondLst>
                                            <p:cond delay="0"/>
                                          </p:stCondLst>
                                        </p:cTn>
                                        <p:tgtEl>
                                          <p:spTgt spid="7172">
                                            <p:txEl>
                                              <p:pRg st="7" end="7"/>
                                            </p:txEl>
                                          </p:spTgt>
                                        </p:tgtEl>
                                        <p:attrNameLst>
                                          <p:attrName>style.visibility</p:attrName>
                                        </p:attrNameLst>
                                      </p:cBhvr>
                                      <p:to>
                                        <p:strVal val="visible"/>
                                      </p:to>
                                    </p:set>
                                    <p:animEffect transition="in" filter="plus(in)">
                                      <p:cBhvr additive="repl">
                                        <p:cTn id="42" dur="2000"/>
                                        <p:tgtEl>
                                          <p:spTgt spid="7172">
                                            <p:txEl>
                                              <p:pRg st="7" end="7"/>
                                            </p:txEl>
                                          </p:spTgt>
                                        </p:tgtEl>
                                      </p:cBhvr>
                                    </p:animEffect>
                                  </p:childTnLst>
                                </p:cTn>
                              </p:par>
                              <p:par>
                                <p:cTn id="43" presetID="13" presetClass="entr" presetSubtype="16" fill="hold" nodeType="withEffect">
                                  <p:stCondLst>
                                    <p:cond delay="0"/>
                                  </p:stCondLst>
                                  <p:childTnLst>
                                    <p:set>
                                      <p:cBhvr additive="repl">
                                        <p:cTn id="44" dur="1" fill="hold">
                                          <p:stCondLst>
                                            <p:cond delay="0"/>
                                          </p:stCondLst>
                                        </p:cTn>
                                        <p:tgtEl>
                                          <p:spTgt spid="7172">
                                            <p:txEl>
                                              <p:pRg st="8" end="8"/>
                                            </p:txEl>
                                          </p:spTgt>
                                        </p:tgtEl>
                                        <p:attrNameLst>
                                          <p:attrName>style.visibility</p:attrName>
                                        </p:attrNameLst>
                                      </p:cBhvr>
                                      <p:to>
                                        <p:strVal val="visible"/>
                                      </p:to>
                                    </p:set>
                                    <p:animEffect transition="in" filter="plus(in)">
                                      <p:cBhvr additive="repl">
                                        <p:cTn id="45" dur="2000"/>
                                        <p:tgtEl>
                                          <p:spTgt spid="7172">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3" presetClass="entr" presetSubtype="16" fill="hold" nodeType="clickEffect">
                                  <p:stCondLst>
                                    <p:cond delay="0"/>
                                  </p:stCondLst>
                                  <p:childTnLst>
                                    <p:set>
                                      <p:cBhvr additive="repl">
                                        <p:cTn id="49" dur="1" fill="hold">
                                          <p:stCondLst>
                                            <p:cond delay="0"/>
                                          </p:stCondLst>
                                        </p:cTn>
                                        <p:tgtEl>
                                          <p:spTgt spid="7174"/>
                                        </p:tgtEl>
                                        <p:attrNameLst>
                                          <p:attrName>style.visibility</p:attrName>
                                        </p:attrNameLst>
                                      </p:cBhvr>
                                      <p:to>
                                        <p:strVal val="visible"/>
                                      </p:to>
                                    </p:set>
                                    <p:animEffect transition="in" filter="plus(in)">
                                      <p:cBhvr additive="repl">
                                        <p:cTn id="50"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03288"/>
          </a:xfrm>
          <a:prstGeom prst="rect">
            <a:avLst/>
          </a:prstGeom>
          <a:noFill/>
          <a:ln w="9525">
            <a:noFill/>
            <a:round/>
            <a:headEnd/>
            <a:tailEnd/>
          </a:ln>
          <a:effectLst/>
        </p:spPr>
        <p:txBody>
          <a:bodyPr lIns="90000" tIns="46800" rIns="90000" bIns="46800"/>
          <a:lstStyle/>
          <a:p>
            <a:pPr marL="342900" indent="-341313" algn="ctr" defTabSz="449263" fontAlgn="base">
              <a:spcBef>
                <a:spcPts val="800"/>
              </a:spcBef>
              <a:spcAft>
                <a:spcPct val="0"/>
              </a:spcAft>
              <a:buSzPct val="12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dirty="0" smtClean="0">
                <a:solidFill>
                  <a:srgbClr val="FF0000"/>
                </a:solidFill>
                <a:effectLst>
                  <a:outerShdw blurRad="38100" dist="38100" dir="2700000" algn="tl">
                    <a:srgbClr val="C0C0C0"/>
                  </a:outerShdw>
                </a:effectLst>
                <a:latin typeface="Times New Roman" pitchFamily="18" charset="0"/>
                <a:ea typeface="Microsoft YaHei" charset="-122"/>
              </a:rPr>
              <a:t>TIẾT 27. BÀI 23. </a:t>
            </a:r>
            <a:r>
              <a:rPr lang="vi-VN" sz="2400" b="1" dirty="0" smtClean="0">
                <a:solidFill>
                  <a:srgbClr val="FF0000"/>
                </a:solidFill>
                <a:effectLst>
                  <a:outerShdw blurRad="38100" dist="38100" dir="2700000" algn="tl">
                    <a:srgbClr val="C0C0C0"/>
                  </a:outerShdw>
                </a:effectLst>
                <a:latin typeface="Times New Roman" pitchFamily="18" charset="0"/>
                <a:ea typeface="Microsoft YaHei" charset="-122"/>
              </a:rPr>
              <a:t>TỔNG </a:t>
            </a:r>
            <a:r>
              <a:rPr lang="vi-VN" sz="2400" b="1" dirty="0">
                <a:solidFill>
                  <a:srgbClr val="FF0000"/>
                </a:solidFill>
                <a:effectLst>
                  <a:outerShdw blurRad="38100" dist="38100" dir="2700000" algn="tl">
                    <a:srgbClr val="C0C0C0"/>
                  </a:outerShdw>
                </a:effectLst>
                <a:latin typeface="Times New Roman" pitchFamily="18" charset="0"/>
                <a:ea typeface="Microsoft YaHei" charset="-122"/>
              </a:rPr>
              <a:t>KHỞI NGHĨA THÁNG TÁM NĂM 1945 VÀ SỰ THÀNH LẬP NƯỚC VIỆT NAM DÂN CHỦ CỘNG HÒA</a:t>
            </a:r>
          </a:p>
        </p:txBody>
      </p:sp>
      <p:sp>
        <p:nvSpPr>
          <p:cNvPr id="7171" name="Text Box 3"/>
          <p:cNvSpPr txBox="1">
            <a:spLocks noChangeArrowheads="1"/>
          </p:cNvSpPr>
          <p:nvPr/>
        </p:nvSpPr>
        <p:spPr bwMode="auto">
          <a:xfrm>
            <a:off x="0" y="765175"/>
            <a:ext cx="5040313" cy="647700"/>
          </a:xfrm>
          <a:prstGeom prst="rect">
            <a:avLst/>
          </a:prstGeom>
          <a:noFill/>
          <a:ln w="9525">
            <a:noFill/>
            <a:round/>
            <a:headEnd/>
            <a:tailEnd/>
          </a:ln>
          <a:effectLst/>
        </p:spPr>
        <p:txBody>
          <a:bodyPr lIns="90000" tIns="46800" rIns="90000" bIns="46800" anchor="ctr"/>
          <a:lstStyle/>
          <a:p>
            <a:pPr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00FF"/>
                </a:solidFill>
                <a:effectLst>
                  <a:outerShdw blurRad="38100" dist="38100" dir="2700000" algn="tl">
                    <a:srgbClr val="C0C0C0"/>
                  </a:outerShdw>
                </a:effectLst>
                <a:latin typeface="Times New Roman" pitchFamily="18" charset="0"/>
                <a:ea typeface="Microsoft YaHei" charset="-122"/>
              </a:rPr>
              <a:t>I. Lệnh Tổng khởi nghĩa được ban </a:t>
            </a:r>
            <a:r>
              <a:rPr lang="vi-VN" sz="2400" dirty="0" smtClean="0">
                <a:solidFill>
                  <a:srgbClr val="0000FF"/>
                </a:solidFill>
                <a:effectLst>
                  <a:outerShdw blurRad="38100" dist="38100" dir="2700000" algn="tl">
                    <a:srgbClr val="C0C0C0"/>
                  </a:outerShdw>
                </a:effectLst>
                <a:latin typeface="Times New Roman" pitchFamily="18" charset="0"/>
                <a:ea typeface="Microsoft YaHei" charset="-122"/>
              </a:rPr>
              <a:t>bố</a:t>
            </a:r>
            <a:endParaRPr lang="vi-VN" sz="2400" dirty="0">
              <a:solidFill>
                <a:srgbClr val="0000FF"/>
              </a:solidFill>
              <a:effectLst>
                <a:outerShdw blurRad="38100" dist="38100" dir="2700000" algn="tl">
                  <a:srgbClr val="C0C0C0"/>
                </a:outerShdw>
              </a:effectLst>
              <a:latin typeface="Times New Roman" pitchFamily="18" charset="0"/>
              <a:ea typeface="Microsoft YaHei" charset="-122"/>
            </a:endParaRPr>
          </a:p>
        </p:txBody>
      </p:sp>
      <p:sp>
        <p:nvSpPr>
          <p:cNvPr id="7172" name="Text Box 4"/>
          <p:cNvSpPr txBox="1">
            <a:spLocks noChangeArrowheads="1"/>
          </p:cNvSpPr>
          <p:nvPr/>
        </p:nvSpPr>
        <p:spPr bwMode="auto">
          <a:xfrm>
            <a:off x="29756" y="1245572"/>
            <a:ext cx="8783638" cy="463846"/>
          </a:xfrm>
          <a:prstGeom prst="rect">
            <a:avLst/>
          </a:prstGeom>
          <a:noFill/>
          <a:ln w="9525">
            <a:noFill/>
            <a:round/>
            <a:headEnd/>
            <a:tailEnd/>
          </a:ln>
          <a:effectLst/>
        </p:spPr>
        <p:txBody>
          <a:bodyPr lIns="90000" tIns="46800" rIns="90000" bIns="46800">
            <a:spAutoFit/>
          </a:bodyPr>
          <a:lstStyle/>
          <a:p>
            <a:pPr defTabSz="449263" eaLnBrk="0" fontAlgn="base" hangingPunct="0">
              <a:spcBef>
                <a:spcPts val="1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FFFFFF"/>
                </a:solidFill>
                <a:latin typeface="Times New Roman" pitchFamily="18" charset="0"/>
                <a:ea typeface="Microsoft YaHei" charset="-122"/>
              </a:rPr>
              <a:t> </a:t>
            </a:r>
            <a:r>
              <a:rPr lang="vi-VN" sz="2400" b="1" dirty="0">
                <a:solidFill>
                  <a:srgbClr val="FF0000"/>
                </a:solidFill>
                <a:latin typeface="Times New Roman" pitchFamily="18" charset="0"/>
                <a:ea typeface="Microsoft YaHei" charset="-122"/>
              </a:rPr>
              <a:t>1. Hoàn cảnh lịch </a:t>
            </a:r>
            <a:r>
              <a:rPr lang="vi-VN" sz="2400" b="1" dirty="0" smtClean="0">
                <a:solidFill>
                  <a:srgbClr val="FF0000"/>
                </a:solidFill>
                <a:latin typeface="Times New Roman" pitchFamily="18" charset="0"/>
                <a:ea typeface="Microsoft YaHei" charset="-122"/>
              </a:rPr>
              <a:t>sử</a:t>
            </a:r>
            <a:endParaRPr lang="vi-VN" sz="2400" b="1" dirty="0">
              <a:solidFill>
                <a:srgbClr val="FF0000"/>
              </a:solidFill>
              <a:latin typeface="Times New Roman" pitchFamily="18" charset="0"/>
              <a:ea typeface="Microsoft YaHei" charset="-122"/>
            </a:endParaRPr>
          </a:p>
        </p:txBody>
      </p:sp>
      <p:sp>
        <p:nvSpPr>
          <p:cNvPr id="13" name="AutoShape 6"/>
          <p:cNvSpPr>
            <a:spLocks noChangeArrowheads="1"/>
          </p:cNvSpPr>
          <p:nvPr/>
        </p:nvSpPr>
        <p:spPr bwMode="auto">
          <a:xfrm>
            <a:off x="7164288" y="692696"/>
            <a:ext cx="2123728" cy="6165304"/>
          </a:xfrm>
          <a:prstGeom prst="cloudCallout">
            <a:avLst>
              <a:gd name="adj1" fmla="val -82986"/>
              <a:gd name="adj2" fmla="val -41407"/>
            </a:avLst>
          </a:prstGeom>
          <a:solidFill>
            <a:srgbClr val="33CCCC"/>
          </a:solidFill>
          <a:ln w="9360">
            <a:solidFill>
              <a:srgbClr val="FFFFFF"/>
            </a:solidFill>
            <a:miter lim="800000"/>
            <a:headEnd/>
            <a:tailEnd/>
          </a:ln>
        </p:spPr>
        <p:txBody>
          <a:bodyPr lIns="90000" tIns="46800" rIns="90000" bIns="46800"/>
          <a:lstStyle/>
          <a:p>
            <a:pPr algn="ctr" defTabSz="449263" eaLnBrk="0" fontAlgn="base" hangingPunct="0">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smtClean="0">
                <a:solidFill>
                  <a:srgbClr val="010199"/>
                </a:solidFill>
                <a:latin typeface="Times New Roman" pitchFamily="18" charset="0"/>
                <a:ea typeface="Microsoft YaHei" charset="-122"/>
              </a:rPr>
              <a:t>Trước tình hình </a:t>
            </a:r>
            <a:r>
              <a:rPr lang="en-US" sz="2800" dirty="0" smtClean="0">
                <a:solidFill>
                  <a:srgbClr val="010199"/>
                </a:solidFill>
                <a:latin typeface="Times New Roman" pitchFamily="18" charset="0"/>
                <a:ea typeface="Microsoft YaHei" charset="-122"/>
              </a:rPr>
              <a:t>thế giới và trong n</a:t>
            </a:r>
            <a:r>
              <a:rPr lang="vi-VN" sz="2800" dirty="0" smtClean="0">
                <a:solidFill>
                  <a:srgbClr val="010199"/>
                </a:solidFill>
                <a:latin typeface="Times New Roman" pitchFamily="18" charset="0"/>
                <a:ea typeface="Microsoft YaHei" charset="-122"/>
              </a:rPr>
              <a:t>ư</a:t>
            </a:r>
            <a:r>
              <a:rPr lang="en-US" sz="2800" dirty="0" err="1" smtClean="0">
                <a:solidFill>
                  <a:srgbClr val="010199"/>
                </a:solidFill>
                <a:latin typeface="Times New Roman" pitchFamily="18" charset="0"/>
                <a:ea typeface="Microsoft YaHei" charset="-122"/>
              </a:rPr>
              <a:t>ớc</a:t>
            </a:r>
            <a:r>
              <a:rPr lang="en-US" sz="2800" dirty="0" smtClean="0">
                <a:solidFill>
                  <a:srgbClr val="010199"/>
                </a:solidFill>
                <a:latin typeface="Times New Roman" pitchFamily="18" charset="0"/>
                <a:ea typeface="Microsoft YaHei" charset="-122"/>
              </a:rPr>
              <a:t> </a:t>
            </a:r>
            <a:r>
              <a:rPr lang="en-US" sz="2800" dirty="0" err="1" smtClean="0">
                <a:solidFill>
                  <a:srgbClr val="010199"/>
                </a:solidFill>
                <a:latin typeface="Times New Roman" pitchFamily="18" charset="0"/>
                <a:ea typeface="Microsoft YaHei" charset="-122"/>
              </a:rPr>
              <a:t>nh</a:t>
            </a:r>
            <a:r>
              <a:rPr lang="vi-VN" sz="2800" dirty="0" smtClean="0">
                <a:solidFill>
                  <a:srgbClr val="010199"/>
                </a:solidFill>
                <a:latin typeface="Times New Roman" pitchFamily="18" charset="0"/>
                <a:ea typeface="Microsoft YaHei" charset="-122"/>
              </a:rPr>
              <a:t>ư</a:t>
            </a:r>
            <a:r>
              <a:rPr lang="en-US" sz="2800" dirty="0" smtClean="0">
                <a:solidFill>
                  <a:srgbClr val="010199"/>
                </a:solidFill>
                <a:latin typeface="Times New Roman" pitchFamily="18" charset="0"/>
                <a:ea typeface="Microsoft YaHei" charset="-122"/>
              </a:rPr>
              <a:t> vậy </a:t>
            </a:r>
            <a:r>
              <a:rPr lang="vi-VN" sz="2800" dirty="0" smtClean="0">
                <a:solidFill>
                  <a:srgbClr val="010199"/>
                </a:solidFill>
                <a:latin typeface="Times New Roman" pitchFamily="18" charset="0"/>
                <a:ea typeface="Microsoft YaHei" charset="-122"/>
              </a:rPr>
              <a:t>Đảng ta đã có chủ trương gì?</a:t>
            </a:r>
          </a:p>
        </p:txBody>
      </p:sp>
      <p:sp>
        <p:nvSpPr>
          <p:cNvPr id="7" name="TextBox 6"/>
          <p:cNvSpPr txBox="1"/>
          <p:nvPr/>
        </p:nvSpPr>
        <p:spPr>
          <a:xfrm>
            <a:off x="29756" y="1613384"/>
            <a:ext cx="3822163"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2. Chủ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a:t>
            </a:r>
            <a:r>
              <a:rPr lang="en-US" sz="2400" b="1" dirty="0" err="1" smtClean="0">
                <a:solidFill>
                  <a:srgbClr val="FF0000"/>
                </a:solidFill>
                <a:latin typeface="Times New Roman" pitchFamily="18" charset="0"/>
                <a:cs typeface="Times New Roman" pitchFamily="18" charset="0"/>
              </a:rPr>
              <a:t>ơng</a:t>
            </a:r>
            <a:r>
              <a:rPr lang="en-US" sz="2400" b="1" dirty="0" smtClean="0">
                <a:solidFill>
                  <a:srgbClr val="FF0000"/>
                </a:solidFill>
                <a:latin typeface="Times New Roman" pitchFamily="18" charset="0"/>
                <a:cs typeface="Times New Roman" pitchFamily="18" charset="0"/>
              </a:rPr>
              <a:t> của Đảng</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22076" y="1988840"/>
            <a:ext cx="7056784" cy="707886"/>
          </a:xfrm>
          <a:prstGeom prst="rect">
            <a:avLst/>
          </a:prstGeom>
          <a:noFill/>
        </p:spPr>
        <p:txBody>
          <a:bodyPr wrap="square" rtlCol="0">
            <a:spAutoFit/>
          </a:bodyPr>
          <a:lstStyle/>
          <a:p>
            <a:pPr marL="342900" indent="-342900">
              <a:buFontTx/>
              <a:buChar char="-"/>
            </a:pPr>
            <a:r>
              <a:rPr lang="en-US" sz="2000" dirty="0" smtClean="0">
                <a:solidFill>
                  <a:prstClr val="black"/>
                </a:solidFill>
                <a:latin typeface="Times New Roman" pitchFamily="18" charset="0"/>
                <a:cs typeface="Times New Roman" pitchFamily="18" charset="0"/>
              </a:rPr>
              <a:t>Lập Ủy ban Khởi nghĩa toàn quốc</a:t>
            </a:r>
          </a:p>
          <a:p>
            <a:pPr marL="342900" indent="-342900">
              <a:buFontTx/>
              <a:buChar char="-"/>
            </a:pPr>
            <a:r>
              <a:rPr lang="en-US" sz="2000" dirty="0" smtClean="0">
                <a:solidFill>
                  <a:prstClr val="black"/>
                </a:solidFill>
                <a:latin typeface="Times New Roman" pitchFamily="18" charset="0"/>
                <a:cs typeface="Times New Roman" pitchFamily="18" charset="0"/>
              </a:rPr>
              <a:t>Ra Quân lệnh số 1kêu gọi toàn dân nổi dậy</a:t>
            </a:r>
          </a:p>
        </p:txBody>
      </p:sp>
      <p:sp>
        <p:nvSpPr>
          <p:cNvPr id="11" name="TextBox 10"/>
          <p:cNvSpPr txBox="1"/>
          <p:nvPr/>
        </p:nvSpPr>
        <p:spPr>
          <a:xfrm>
            <a:off x="7740352" y="1477495"/>
            <a:ext cx="1296144"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971454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7172">
                                            <p:txEl>
                                              <p:pRg st="0" end="0"/>
                                            </p:txEl>
                                          </p:spTgt>
                                        </p:tgtEl>
                                        <p:attrNameLst>
                                          <p:attrName>style.visibility</p:attrName>
                                        </p:attrNameLst>
                                      </p:cBhvr>
                                      <p:to>
                                        <p:strVal val="visible"/>
                                      </p:to>
                                    </p:set>
                                    <p:animEffect transition="in" filter="checkerboard(across)">
                                      <p:cBhvr additive="repl">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457200" y="274638"/>
            <a:ext cx="8229600" cy="76200"/>
          </a:xfrm>
        </p:spPr>
        <p:txBody>
          <a:bodyPr/>
          <a:lstStyle/>
          <a:p>
            <a:r>
              <a:rPr lang="en-US" sz="2800" b="1" dirty="0" smtClean="0">
                <a:solidFill>
                  <a:srgbClr val="FF0000"/>
                </a:solidFill>
                <a:latin typeface="Times New Roman" pitchFamily="18" charset="0"/>
              </a:rPr>
              <a:t>Quân lệnh số 1 của Uỷ ban khởi nghĩa</a:t>
            </a:r>
          </a:p>
        </p:txBody>
      </p:sp>
      <p:sp>
        <p:nvSpPr>
          <p:cNvPr id="56323" name="Rectangle 3"/>
          <p:cNvSpPr>
            <a:spLocks noGrp="1"/>
          </p:cNvSpPr>
          <p:nvPr>
            <p:ph type="body" idx="1"/>
          </p:nvPr>
        </p:nvSpPr>
        <p:spPr>
          <a:xfrm>
            <a:off x="0" y="533400"/>
            <a:ext cx="9144000" cy="6324600"/>
          </a:xfrm>
        </p:spPr>
        <p:txBody>
          <a:bodyPr/>
          <a:lstStyle/>
          <a:p>
            <a:pPr>
              <a:lnSpc>
                <a:spcPct val="80000"/>
              </a:lnSpc>
              <a:buFont typeface="Arial" charset="0"/>
              <a:buNone/>
            </a:pPr>
            <a:r>
              <a:rPr lang="en-US" sz="500" smtClean="0">
                <a:latin typeface="Times New Roman" pitchFamily="18" charset="0"/>
              </a:rPr>
              <a:t>                                     </a:t>
            </a:r>
            <a:r>
              <a:rPr lang="en-US" sz="2400" b="1" smtClean="0">
                <a:solidFill>
                  <a:srgbClr val="800000"/>
                </a:solidFill>
                <a:latin typeface="Times New Roman" pitchFamily="18" charset="0"/>
              </a:rPr>
              <a:t>Hỡi quân dân to</a:t>
            </a:r>
            <a:r>
              <a:rPr lang="en-US" sz="2400" b="1" smtClean="0">
                <a:solidFill>
                  <a:srgbClr val="800000"/>
                </a:solidFill>
              </a:rPr>
              <a:t>à</a:t>
            </a:r>
            <a:r>
              <a:rPr lang="en-US" sz="2400" b="1" smtClean="0">
                <a:solidFill>
                  <a:srgbClr val="800000"/>
                </a:solidFill>
                <a:latin typeface="Times New Roman" pitchFamily="18" charset="0"/>
              </a:rPr>
              <a:t>n quốc!</a:t>
            </a:r>
          </a:p>
          <a:p>
            <a:pPr>
              <a:lnSpc>
                <a:spcPct val="80000"/>
              </a:lnSpc>
              <a:buFont typeface="Arial" charset="0"/>
              <a:buNone/>
            </a:pPr>
            <a:r>
              <a:rPr lang="en-US" sz="2400" b="1" smtClean="0">
                <a:latin typeface="Times New Roman" pitchFamily="18" charset="0"/>
              </a:rPr>
              <a:t>   </a:t>
            </a:r>
            <a:r>
              <a:rPr lang="en-US" sz="2400" b="1" smtClean="0">
                <a:solidFill>
                  <a:srgbClr val="0000CC"/>
                </a:solidFill>
                <a:latin typeface="Times New Roman" pitchFamily="18" charset="0"/>
              </a:rPr>
              <a:t>12 giờ trưa ng</a:t>
            </a:r>
            <a:r>
              <a:rPr lang="en-US" sz="2400" b="1" smtClean="0">
                <a:solidFill>
                  <a:srgbClr val="0000CC"/>
                </a:solidFill>
              </a:rPr>
              <a:t>à</a:t>
            </a:r>
            <a:r>
              <a:rPr lang="en-US" sz="2400" b="1" smtClean="0">
                <a:solidFill>
                  <a:srgbClr val="0000CC"/>
                </a:solidFill>
                <a:latin typeface="Times New Roman" pitchFamily="18" charset="0"/>
              </a:rPr>
              <a:t>y 13 th</a:t>
            </a:r>
            <a:r>
              <a:rPr lang="en-US" sz="2400" b="1" smtClean="0">
                <a:solidFill>
                  <a:srgbClr val="0000CC"/>
                </a:solidFill>
              </a:rPr>
              <a:t>á</a:t>
            </a:r>
            <a:r>
              <a:rPr lang="en-US" sz="2400" b="1" smtClean="0">
                <a:solidFill>
                  <a:srgbClr val="0000CC"/>
                </a:solidFill>
                <a:latin typeface="Times New Roman" pitchFamily="18" charset="0"/>
              </a:rPr>
              <a:t>ng 8 năm 1945 ph</a:t>
            </a:r>
            <a:r>
              <a:rPr lang="en-US" sz="2400" b="1" smtClean="0">
                <a:solidFill>
                  <a:srgbClr val="0000CC"/>
                </a:solidFill>
              </a:rPr>
              <a:t>á</a:t>
            </a:r>
            <a:r>
              <a:rPr lang="en-US" sz="2400" b="1" smtClean="0">
                <a:solidFill>
                  <a:srgbClr val="0000CC"/>
                </a:solidFill>
                <a:latin typeface="Times New Roman" pitchFamily="18" charset="0"/>
              </a:rPr>
              <a:t>t x</a:t>
            </a:r>
            <a:r>
              <a:rPr lang="en-US" sz="2400" b="1" smtClean="0">
                <a:solidFill>
                  <a:srgbClr val="0000CC"/>
                </a:solidFill>
              </a:rPr>
              <a:t>í</a:t>
            </a:r>
            <a:r>
              <a:rPr lang="en-US" sz="2400" b="1" smtClean="0">
                <a:solidFill>
                  <a:srgbClr val="0000CC"/>
                </a:solidFill>
                <a:latin typeface="Times New Roman" pitchFamily="18" charset="0"/>
              </a:rPr>
              <a:t>t Nhật đã đầu h</a:t>
            </a:r>
            <a:r>
              <a:rPr lang="en-US" sz="2400" b="1" smtClean="0">
                <a:solidFill>
                  <a:srgbClr val="0000CC"/>
                </a:solidFill>
              </a:rPr>
              <a:t>à</a:t>
            </a:r>
            <a:r>
              <a:rPr lang="en-US" sz="2400" b="1" smtClean="0">
                <a:solidFill>
                  <a:srgbClr val="0000CC"/>
                </a:solidFill>
                <a:latin typeface="Times New Roman" pitchFamily="18" charset="0"/>
              </a:rPr>
              <a:t>ng đồng minh, quân đội Nhật đã bị tan rã tại khắp c</a:t>
            </a:r>
            <a:r>
              <a:rPr lang="en-US" sz="2400" b="1" smtClean="0">
                <a:solidFill>
                  <a:srgbClr val="0000CC"/>
                </a:solidFill>
              </a:rPr>
              <a:t>á</a:t>
            </a:r>
            <a:r>
              <a:rPr lang="en-US" sz="2400" b="1" smtClean="0">
                <a:solidFill>
                  <a:srgbClr val="0000CC"/>
                </a:solidFill>
                <a:latin typeface="Times New Roman" pitchFamily="18" charset="0"/>
              </a:rPr>
              <a:t>c mặt trận. Kẻ th</a:t>
            </a:r>
            <a:r>
              <a:rPr lang="en-US" sz="2400" b="1" smtClean="0">
                <a:solidFill>
                  <a:srgbClr val="0000CC"/>
                </a:solidFill>
              </a:rPr>
              <a:t>ù</a:t>
            </a:r>
            <a:r>
              <a:rPr lang="en-US" sz="2400" b="1" smtClean="0">
                <a:solidFill>
                  <a:srgbClr val="0000CC"/>
                </a:solidFill>
                <a:latin typeface="Times New Roman" pitchFamily="18" charset="0"/>
              </a:rPr>
              <a:t> ch</a:t>
            </a:r>
            <a:r>
              <a:rPr lang="en-US" sz="2400" b="1" smtClean="0">
                <a:solidFill>
                  <a:srgbClr val="0000CC"/>
                </a:solidFill>
              </a:rPr>
              <a:t>ú</a:t>
            </a:r>
            <a:r>
              <a:rPr lang="en-US" sz="2400" b="1" smtClean="0">
                <a:solidFill>
                  <a:srgbClr val="0000CC"/>
                </a:solidFill>
                <a:latin typeface="Times New Roman" pitchFamily="18" charset="0"/>
              </a:rPr>
              <a:t>ng ta đã ngã gục.</a:t>
            </a:r>
          </a:p>
          <a:p>
            <a:pPr>
              <a:lnSpc>
                <a:spcPct val="80000"/>
              </a:lnSpc>
              <a:buFont typeface="Arial" charset="0"/>
              <a:buNone/>
            </a:pPr>
            <a:r>
              <a:rPr lang="en-US" sz="2400" b="1" smtClean="0">
                <a:solidFill>
                  <a:srgbClr val="0000CC"/>
                </a:solidFill>
                <a:latin typeface="Times New Roman" pitchFamily="18" charset="0"/>
              </a:rPr>
              <a:t>      Giờ tổng khởi nghĩa đã đến!</a:t>
            </a:r>
          </a:p>
          <a:p>
            <a:pPr>
              <a:lnSpc>
                <a:spcPct val="80000"/>
              </a:lnSpc>
              <a:buFont typeface="Arial" charset="0"/>
              <a:buNone/>
            </a:pPr>
            <a:r>
              <a:rPr lang="en-US" sz="2400" b="1" smtClean="0">
                <a:solidFill>
                  <a:srgbClr val="0000CC"/>
                </a:solidFill>
                <a:latin typeface="Times New Roman" pitchFamily="18" charset="0"/>
              </a:rPr>
              <a:t>   Cơ hội c</a:t>
            </a:r>
            <a:r>
              <a:rPr lang="en-US" sz="2400" b="1" smtClean="0">
                <a:solidFill>
                  <a:srgbClr val="0000CC"/>
                </a:solidFill>
              </a:rPr>
              <a:t>ó</a:t>
            </a:r>
            <a:r>
              <a:rPr lang="en-US" sz="2400" b="1" smtClean="0">
                <a:solidFill>
                  <a:srgbClr val="0000CC"/>
                </a:solidFill>
                <a:latin typeface="Times New Roman" pitchFamily="18" charset="0"/>
              </a:rPr>
              <a:t> một cho quân dân Việt Nam v</a:t>
            </a:r>
            <a:r>
              <a:rPr lang="en-US" sz="2400" b="1" smtClean="0">
                <a:solidFill>
                  <a:srgbClr val="0000CC"/>
                </a:solidFill>
              </a:rPr>
              <a:t>ù</a:t>
            </a:r>
            <a:r>
              <a:rPr lang="en-US" sz="2400" b="1" smtClean="0">
                <a:solidFill>
                  <a:srgbClr val="0000CC"/>
                </a:solidFill>
                <a:latin typeface="Times New Roman" pitchFamily="18" charset="0"/>
              </a:rPr>
              <a:t>ng dậy gi</a:t>
            </a:r>
            <a:r>
              <a:rPr lang="en-US" sz="2400" b="1" smtClean="0">
                <a:solidFill>
                  <a:srgbClr val="0000CC"/>
                </a:solidFill>
              </a:rPr>
              <a:t>à</a:t>
            </a:r>
            <a:r>
              <a:rPr lang="en-US" sz="2400" b="1" smtClean="0">
                <a:solidFill>
                  <a:srgbClr val="0000CC"/>
                </a:solidFill>
                <a:latin typeface="Times New Roman" pitchFamily="18" charset="0"/>
              </a:rPr>
              <a:t>nh lấy quyền độc lập của nước nh</a:t>
            </a:r>
            <a:r>
              <a:rPr lang="en-US" sz="2400" b="1" smtClean="0">
                <a:solidFill>
                  <a:srgbClr val="0000CC"/>
                </a:solidFill>
              </a:rPr>
              <a:t>à</a:t>
            </a:r>
            <a:r>
              <a:rPr lang="en-US" sz="2400" b="1" smtClean="0">
                <a:solidFill>
                  <a:srgbClr val="0000CC"/>
                </a:solidFill>
                <a:latin typeface="Times New Roman" pitchFamily="18" charset="0"/>
              </a:rPr>
              <a:t>!</a:t>
            </a:r>
          </a:p>
          <a:p>
            <a:pPr>
              <a:lnSpc>
                <a:spcPct val="80000"/>
              </a:lnSpc>
              <a:buFont typeface="Arial" charset="0"/>
              <a:buNone/>
            </a:pPr>
            <a:r>
              <a:rPr lang="en-US" sz="2400" b="1" smtClean="0">
                <a:solidFill>
                  <a:srgbClr val="0000CC"/>
                </a:solidFill>
                <a:latin typeface="Times New Roman" pitchFamily="18" charset="0"/>
              </a:rPr>
              <a:t>         ...</a:t>
            </a:r>
          </a:p>
          <a:p>
            <a:pPr>
              <a:lnSpc>
                <a:spcPct val="80000"/>
              </a:lnSpc>
              <a:buFont typeface="Arial" charset="0"/>
              <a:buNone/>
            </a:pPr>
            <a:r>
              <a:rPr lang="en-US" sz="2000" b="1" smtClean="0">
                <a:latin typeface="Times New Roman" pitchFamily="18" charset="0"/>
              </a:rPr>
              <a:t>      </a:t>
            </a:r>
            <a:r>
              <a:rPr lang="en-US" sz="2400" b="1" smtClean="0">
                <a:solidFill>
                  <a:srgbClr val="800000"/>
                </a:solidFill>
                <a:latin typeface="Times New Roman" pitchFamily="18" charset="0"/>
              </a:rPr>
              <a:t>Hỡi nhân dân to</a:t>
            </a:r>
            <a:r>
              <a:rPr lang="en-US" sz="2400" b="1" smtClean="0">
                <a:solidFill>
                  <a:srgbClr val="800000"/>
                </a:solidFill>
              </a:rPr>
              <a:t>à</a:t>
            </a:r>
            <a:r>
              <a:rPr lang="en-US" sz="2400" b="1" smtClean="0">
                <a:solidFill>
                  <a:srgbClr val="800000"/>
                </a:solidFill>
                <a:latin typeface="Times New Roman" pitchFamily="18" charset="0"/>
              </a:rPr>
              <a:t>n quốc!</a:t>
            </a:r>
          </a:p>
          <a:p>
            <a:pPr>
              <a:lnSpc>
                <a:spcPct val="80000"/>
              </a:lnSpc>
              <a:buFont typeface="Arial" charset="0"/>
              <a:buNone/>
            </a:pPr>
            <a:r>
              <a:rPr lang="en-US" sz="2400" b="1" smtClean="0">
                <a:latin typeface="Times New Roman" pitchFamily="18" charset="0"/>
              </a:rPr>
              <a:t> </a:t>
            </a:r>
            <a:r>
              <a:rPr lang="en-US" sz="2400" b="1" smtClean="0">
                <a:solidFill>
                  <a:srgbClr val="0000CC"/>
                </a:solidFill>
                <a:latin typeface="Times New Roman" pitchFamily="18" charset="0"/>
              </a:rPr>
              <a:t>Ch</a:t>
            </a:r>
            <a:r>
              <a:rPr lang="en-US" sz="2400" b="1" smtClean="0">
                <a:solidFill>
                  <a:srgbClr val="0000CC"/>
                </a:solidFill>
              </a:rPr>
              <a:t>ú</a:t>
            </a:r>
            <a:r>
              <a:rPr lang="en-US" sz="2400" b="1" smtClean="0">
                <a:solidFill>
                  <a:srgbClr val="0000CC"/>
                </a:solidFill>
                <a:latin typeface="Times New Roman" pitchFamily="18" charset="0"/>
              </a:rPr>
              <a:t>ng ta phải h</a:t>
            </a:r>
            <a:r>
              <a:rPr lang="en-US" sz="2400" b="1" smtClean="0">
                <a:solidFill>
                  <a:srgbClr val="0000CC"/>
                </a:solidFill>
              </a:rPr>
              <a:t>à</a:t>
            </a:r>
            <a:r>
              <a:rPr lang="en-US" sz="2400" b="1" smtClean="0">
                <a:solidFill>
                  <a:srgbClr val="0000CC"/>
                </a:solidFill>
                <a:latin typeface="Times New Roman" pitchFamily="18" charset="0"/>
              </a:rPr>
              <a:t>nh động cho nhanh với một tinh thần vô c</a:t>
            </a:r>
            <a:r>
              <a:rPr lang="en-US" sz="2400" b="1" smtClean="0">
                <a:solidFill>
                  <a:srgbClr val="0000CC"/>
                </a:solidFill>
              </a:rPr>
              <a:t>ù</a:t>
            </a:r>
            <a:r>
              <a:rPr lang="en-US" sz="2400" b="1" smtClean="0">
                <a:solidFill>
                  <a:srgbClr val="0000CC"/>
                </a:solidFill>
                <a:latin typeface="Times New Roman" pitchFamily="18" charset="0"/>
              </a:rPr>
              <a:t>ng quả cảm, vô c</a:t>
            </a:r>
            <a:r>
              <a:rPr lang="en-US" sz="2400" b="1" smtClean="0">
                <a:solidFill>
                  <a:srgbClr val="0000CC"/>
                </a:solidFill>
              </a:rPr>
              <a:t>ù</a:t>
            </a:r>
            <a:r>
              <a:rPr lang="en-US" sz="2400" b="1" smtClean="0">
                <a:solidFill>
                  <a:srgbClr val="0000CC"/>
                </a:solidFill>
                <a:latin typeface="Times New Roman" pitchFamily="18" charset="0"/>
              </a:rPr>
              <a:t>ng thận trọng!</a:t>
            </a:r>
          </a:p>
          <a:p>
            <a:pPr>
              <a:lnSpc>
                <a:spcPct val="80000"/>
              </a:lnSpc>
              <a:buFont typeface="Arial" charset="0"/>
              <a:buNone/>
            </a:pPr>
            <a:r>
              <a:rPr lang="en-US" sz="2400" b="1" smtClean="0">
                <a:solidFill>
                  <a:srgbClr val="0000CC"/>
                </a:solidFill>
                <a:latin typeface="Times New Roman" pitchFamily="18" charset="0"/>
              </a:rPr>
              <a:t>     Tổ quốc đang đòi hỏi những hi sinh lớn lao của c</a:t>
            </a:r>
            <a:r>
              <a:rPr lang="en-US" sz="2400" b="1" smtClean="0">
                <a:solidFill>
                  <a:srgbClr val="0000CC"/>
                </a:solidFill>
              </a:rPr>
              <a:t>á</a:t>
            </a:r>
            <a:r>
              <a:rPr lang="en-US" sz="2400" b="1" smtClean="0">
                <a:solidFill>
                  <a:srgbClr val="0000CC"/>
                </a:solidFill>
                <a:latin typeface="Times New Roman" pitchFamily="18" charset="0"/>
              </a:rPr>
              <a:t>c bạn!</a:t>
            </a:r>
          </a:p>
          <a:p>
            <a:pPr>
              <a:lnSpc>
                <a:spcPct val="80000"/>
              </a:lnSpc>
              <a:buFont typeface="Arial" charset="0"/>
              <a:buNone/>
            </a:pPr>
            <a:r>
              <a:rPr lang="en-US" sz="2400" b="1" smtClean="0">
                <a:solidFill>
                  <a:srgbClr val="0000CC"/>
                </a:solidFill>
                <a:latin typeface="Times New Roman" pitchFamily="18" charset="0"/>
              </a:rPr>
              <a:t> Cuộc thắng lợi ho</a:t>
            </a:r>
            <a:r>
              <a:rPr lang="en-US" sz="2400" b="1" smtClean="0">
                <a:solidFill>
                  <a:srgbClr val="0000CC"/>
                </a:solidFill>
              </a:rPr>
              <a:t>à</a:t>
            </a:r>
            <a:r>
              <a:rPr lang="en-US" sz="2400" b="1" smtClean="0">
                <a:solidFill>
                  <a:srgbClr val="0000CC"/>
                </a:solidFill>
                <a:latin typeface="Times New Roman" pitchFamily="18" charset="0"/>
              </a:rPr>
              <a:t>n to</a:t>
            </a:r>
            <a:r>
              <a:rPr lang="en-US" sz="2400" b="1" smtClean="0">
                <a:solidFill>
                  <a:srgbClr val="0000CC"/>
                </a:solidFill>
              </a:rPr>
              <a:t>à</a:t>
            </a:r>
            <a:r>
              <a:rPr lang="en-US" sz="2400" b="1" smtClean="0">
                <a:solidFill>
                  <a:srgbClr val="0000CC"/>
                </a:solidFill>
                <a:latin typeface="Times New Roman" pitchFamily="18" charset="0"/>
              </a:rPr>
              <a:t>n nhất định sẽ về ta!</a:t>
            </a:r>
          </a:p>
          <a:p>
            <a:pPr>
              <a:lnSpc>
                <a:spcPct val="80000"/>
              </a:lnSpc>
              <a:buFont typeface="Arial" charset="0"/>
              <a:buNone/>
            </a:pPr>
            <a:r>
              <a:rPr lang="en-US" sz="2000" smtClean="0">
                <a:latin typeface="Times New Roman" pitchFamily="18" charset="0"/>
              </a:rPr>
              <a:t>                                                        </a:t>
            </a:r>
            <a:r>
              <a:rPr lang="en-US" sz="2100" b="1" smtClean="0">
                <a:solidFill>
                  <a:schemeClr val="hlink"/>
                </a:solidFill>
                <a:latin typeface="Times New Roman" pitchFamily="18" charset="0"/>
              </a:rPr>
              <a:t>Ng</a:t>
            </a:r>
            <a:r>
              <a:rPr lang="en-US" sz="2100" b="1" smtClean="0">
                <a:solidFill>
                  <a:schemeClr val="hlink"/>
                </a:solidFill>
              </a:rPr>
              <a:t>à</a:t>
            </a:r>
            <a:r>
              <a:rPr lang="en-US" sz="2100" b="1" smtClean="0">
                <a:solidFill>
                  <a:schemeClr val="hlink"/>
                </a:solidFill>
                <a:latin typeface="Times New Roman" pitchFamily="18" charset="0"/>
              </a:rPr>
              <a:t>y 13 th</a:t>
            </a:r>
            <a:r>
              <a:rPr lang="en-US" sz="2100" b="1" smtClean="0">
                <a:solidFill>
                  <a:schemeClr val="hlink"/>
                </a:solidFill>
              </a:rPr>
              <a:t>á</a:t>
            </a:r>
            <a:r>
              <a:rPr lang="en-US" sz="2100" b="1" smtClean="0">
                <a:solidFill>
                  <a:schemeClr val="hlink"/>
                </a:solidFill>
                <a:latin typeface="Times New Roman" pitchFamily="18" charset="0"/>
              </a:rPr>
              <a:t>ng 8 năm 1945, 11giờ đêm</a:t>
            </a:r>
          </a:p>
          <a:p>
            <a:pPr>
              <a:lnSpc>
                <a:spcPct val="80000"/>
              </a:lnSpc>
              <a:buFont typeface="Arial" charset="0"/>
              <a:buNone/>
            </a:pPr>
            <a:r>
              <a:rPr lang="en-US" sz="2100" b="1" smtClean="0">
                <a:solidFill>
                  <a:schemeClr val="hlink"/>
                </a:solidFill>
                <a:latin typeface="Times New Roman" pitchFamily="18" charset="0"/>
              </a:rPr>
              <a:t>                                                                              UỶ BAN KHỞI NGHĨA</a:t>
            </a:r>
          </a:p>
          <a:p>
            <a:pPr>
              <a:lnSpc>
                <a:spcPct val="80000"/>
              </a:lnSpc>
              <a:buFont typeface="Arial" charset="0"/>
              <a:buNone/>
            </a:pPr>
            <a:r>
              <a:rPr lang="en-US" sz="2100" b="1" smtClean="0">
                <a:solidFill>
                  <a:schemeClr val="hlink"/>
                </a:solidFill>
                <a:latin typeface="Times New Roman" pitchFamily="18" charset="0"/>
              </a:rPr>
              <a:t>                                                                              ( Văn kiện Đảng 1939-1945</a:t>
            </a:r>
          </a:p>
          <a:p>
            <a:pPr>
              <a:lnSpc>
                <a:spcPct val="80000"/>
              </a:lnSpc>
              <a:buFont typeface="Arial" charset="0"/>
              <a:buNone/>
            </a:pPr>
            <a:r>
              <a:rPr lang="en-US" sz="2100" b="1" smtClean="0">
                <a:solidFill>
                  <a:schemeClr val="hlink"/>
                </a:solidFill>
                <a:latin typeface="Times New Roman" pitchFamily="18" charset="0"/>
              </a:rPr>
              <a:t>                                                                               NXB Sự thật H</a:t>
            </a:r>
            <a:r>
              <a:rPr lang="en-US" sz="2100" b="1" smtClean="0">
                <a:solidFill>
                  <a:schemeClr val="hlink"/>
                </a:solidFill>
              </a:rPr>
              <a:t>à</a:t>
            </a:r>
            <a:r>
              <a:rPr lang="en-US" sz="2100" b="1" smtClean="0">
                <a:solidFill>
                  <a:schemeClr val="hlink"/>
                </a:solidFill>
                <a:latin typeface="Times New Roman" pitchFamily="18" charset="0"/>
              </a:rPr>
              <a:t> Nội-1963)</a:t>
            </a:r>
          </a:p>
        </p:txBody>
      </p:sp>
    </p:spTree>
    <p:extLst>
      <p:ext uri="{BB962C8B-B14F-4D97-AF65-F5344CB8AC3E}">
        <p14:creationId xmlns:p14="http://schemas.microsoft.com/office/powerpoint/2010/main" val="2469586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slide(fromBottom)">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heel(4)">
                                      <p:cBhvr>
                                        <p:cTn id="12" dur="2000"/>
                                        <p:tgtEl>
                                          <p:spTgt spid="56323">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heel(4)">
                                      <p:cBhvr>
                                        <p:cTn id="15" dur="2000"/>
                                        <p:tgtEl>
                                          <p:spTgt spid="56323">
                                            <p:txEl>
                                              <p:pRg st="1" end="1"/>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heel(4)">
                                      <p:cBhvr>
                                        <p:cTn id="18" dur="2000"/>
                                        <p:tgtEl>
                                          <p:spTgt spid="56323">
                                            <p:txEl>
                                              <p:pRg st="2" end="2"/>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heel(4)">
                                      <p:cBhvr>
                                        <p:cTn id="21" dur="2000"/>
                                        <p:tgtEl>
                                          <p:spTgt spid="56323">
                                            <p:txEl>
                                              <p:pRg st="3" end="3"/>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heel(4)">
                                      <p:cBhvr>
                                        <p:cTn id="24" dur="2000"/>
                                        <p:tgtEl>
                                          <p:spTgt spid="56323">
                                            <p:txEl>
                                              <p:pRg st="4" end="4"/>
                                            </p:txEl>
                                          </p:spTgt>
                                        </p:tgtEl>
                                      </p:cBhvr>
                                    </p:animEffect>
                                  </p:childTnLst>
                                </p:cTn>
                              </p:par>
                              <p:par>
                                <p:cTn id="25" presetID="21" presetClass="entr" presetSubtype="4" fill="hold" nodeType="with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animEffect transition="in" filter="wheel(4)">
                                      <p:cBhvr>
                                        <p:cTn id="27" dur="2000"/>
                                        <p:tgtEl>
                                          <p:spTgt spid="56323">
                                            <p:txEl>
                                              <p:pRg st="5" end="5"/>
                                            </p:txEl>
                                          </p:spTgt>
                                        </p:tgtEl>
                                      </p:cBhvr>
                                    </p:animEffect>
                                  </p:childTnLst>
                                </p:cTn>
                              </p:par>
                              <p:par>
                                <p:cTn id="28" presetID="21" presetClass="entr" presetSubtype="4" fill="hold" nodeType="withEffect">
                                  <p:stCondLst>
                                    <p:cond delay="0"/>
                                  </p:stCondLst>
                                  <p:childTnLst>
                                    <p:set>
                                      <p:cBhvr>
                                        <p:cTn id="29" dur="1" fill="hold">
                                          <p:stCondLst>
                                            <p:cond delay="0"/>
                                          </p:stCondLst>
                                        </p:cTn>
                                        <p:tgtEl>
                                          <p:spTgt spid="56323">
                                            <p:txEl>
                                              <p:pRg st="6" end="6"/>
                                            </p:txEl>
                                          </p:spTgt>
                                        </p:tgtEl>
                                        <p:attrNameLst>
                                          <p:attrName>style.visibility</p:attrName>
                                        </p:attrNameLst>
                                      </p:cBhvr>
                                      <p:to>
                                        <p:strVal val="visible"/>
                                      </p:to>
                                    </p:set>
                                    <p:animEffect transition="in" filter="wheel(4)">
                                      <p:cBhvr>
                                        <p:cTn id="30" dur="2000"/>
                                        <p:tgtEl>
                                          <p:spTgt spid="56323">
                                            <p:txEl>
                                              <p:pRg st="6" end="6"/>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56323">
                                            <p:txEl>
                                              <p:pRg st="7" end="7"/>
                                            </p:txEl>
                                          </p:spTgt>
                                        </p:tgtEl>
                                        <p:attrNameLst>
                                          <p:attrName>style.visibility</p:attrName>
                                        </p:attrNameLst>
                                      </p:cBhvr>
                                      <p:to>
                                        <p:strVal val="visible"/>
                                      </p:to>
                                    </p:set>
                                    <p:animEffect transition="in" filter="wheel(4)">
                                      <p:cBhvr>
                                        <p:cTn id="33" dur="2000"/>
                                        <p:tgtEl>
                                          <p:spTgt spid="56323">
                                            <p:txEl>
                                              <p:pRg st="7" end="7"/>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56323">
                                            <p:txEl>
                                              <p:pRg st="8" end="8"/>
                                            </p:txEl>
                                          </p:spTgt>
                                        </p:tgtEl>
                                        <p:attrNameLst>
                                          <p:attrName>style.visibility</p:attrName>
                                        </p:attrNameLst>
                                      </p:cBhvr>
                                      <p:to>
                                        <p:strVal val="visible"/>
                                      </p:to>
                                    </p:set>
                                    <p:animEffect transition="in" filter="wheel(4)">
                                      <p:cBhvr>
                                        <p:cTn id="36" dur="2000"/>
                                        <p:tgtEl>
                                          <p:spTgt spid="56323">
                                            <p:txEl>
                                              <p:pRg st="8" end="8"/>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56323">
                                            <p:txEl>
                                              <p:pRg st="9" end="9"/>
                                            </p:txEl>
                                          </p:spTgt>
                                        </p:tgtEl>
                                        <p:attrNameLst>
                                          <p:attrName>style.visibility</p:attrName>
                                        </p:attrNameLst>
                                      </p:cBhvr>
                                      <p:to>
                                        <p:strVal val="visible"/>
                                      </p:to>
                                    </p:set>
                                    <p:animEffect transition="in" filter="wheel(4)">
                                      <p:cBhvr>
                                        <p:cTn id="39" dur="2000"/>
                                        <p:tgtEl>
                                          <p:spTgt spid="56323">
                                            <p:txEl>
                                              <p:pRg st="9" end="9"/>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56323">
                                            <p:txEl>
                                              <p:pRg st="10" end="10"/>
                                            </p:txEl>
                                          </p:spTgt>
                                        </p:tgtEl>
                                        <p:attrNameLst>
                                          <p:attrName>style.visibility</p:attrName>
                                        </p:attrNameLst>
                                      </p:cBhvr>
                                      <p:to>
                                        <p:strVal val="visible"/>
                                      </p:to>
                                    </p:set>
                                    <p:animEffect transition="in" filter="wheel(4)">
                                      <p:cBhvr>
                                        <p:cTn id="42" dur="2000"/>
                                        <p:tgtEl>
                                          <p:spTgt spid="56323">
                                            <p:txEl>
                                              <p:pRg st="10" end="10"/>
                                            </p:txEl>
                                          </p:spTgt>
                                        </p:tgtEl>
                                      </p:cBhvr>
                                    </p:animEffect>
                                  </p:childTnLst>
                                </p:cTn>
                              </p:par>
                              <p:par>
                                <p:cTn id="43" presetID="21" presetClass="entr" presetSubtype="4" fill="hold" nodeType="withEffect">
                                  <p:stCondLst>
                                    <p:cond delay="0"/>
                                  </p:stCondLst>
                                  <p:childTnLst>
                                    <p:set>
                                      <p:cBhvr>
                                        <p:cTn id="44" dur="1" fill="hold">
                                          <p:stCondLst>
                                            <p:cond delay="0"/>
                                          </p:stCondLst>
                                        </p:cTn>
                                        <p:tgtEl>
                                          <p:spTgt spid="56323">
                                            <p:txEl>
                                              <p:pRg st="11" end="11"/>
                                            </p:txEl>
                                          </p:spTgt>
                                        </p:tgtEl>
                                        <p:attrNameLst>
                                          <p:attrName>style.visibility</p:attrName>
                                        </p:attrNameLst>
                                      </p:cBhvr>
                                      <p:to>
                                        <p:strVal val="visible"/>
                                      </p:to>
                                    </p:set>
                                    <p:animEffect transition="in" filter="wheel(4)">
                                      <p:cBhvr>
                                        <p:cTn id="45" dur="2000"/>
                                        <p:tgtEl>
                                          <p:spTgt spid="56323">
                                            <p:txEl>
                                              <p:pRg st="11" end="11"/>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56323">
                                            <p:txEl>
                                              <p:pRg st="12" end="12"/>
                                            </p:txEl>
                                          </p:spTgt>
                                        </p:tgtEl>
                                        <p:attrNameLst>
                                          <p:attrName>style.visibility</p:attrName>
                                        </p:attrNameLst>
                                      </p:cBhvr>
                                      <p:to>
                                        <p:strVal val="visible"/>
                                      </p:to>
                                    </p:set>
                                    <p:animEffect transition="in" filter="wheel(4)">
                                      <p:cBhvr>
                                        <p:cTn id="48" dur="2000"/>
                                        <p:tgtEl>
                                          <p:spTgt spid="563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03288"/>
          </a:xfrm>
          <a:prstGeom prst="rect">
            <a:avLst/>
          </a:prstGeom>
          <a:noFill/>
          <a:ln w="9525">
            <a:noFill/>
            <a:round/>
            <a:headEnd/>
            <a:tailEnd/>
          </a:ln>
          <a:effectLst/>
        </p:spPr>
        <p:txBody>
          <a:bodyPr lIns="90000" tIns="46800" rIns="90000" bIns="46800"/>
          <a:lstStyle/>
          <a:p>
            <a:pPr marL="342900" indent="-341313" algn="ctr" defTabSz="449263" fontAlgn="base">
              <a:spcBef>
                <a:spcPts val="800"/>
              </a:spcBef>
              <a:spcAft>
                <a:spcPct val="0"/>
              </a:spcAft>
              <a:buSzPct val="120000"/>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1" dirty="0" smtClean="0">
                <a:solidFill>
                  <a:srgbClr val="FF0000"/>
                </a:solidFill>
                <a:effectLst>
                  <a:outerShdw blurRad="38100" dist="38100" dir="2700000" algn="tl">
                    <a:srgbClr val="C0C0C0"/>
                  </a:outerShdw>
                </a:effectLst>
                <a:latin typeface="Times New Roman" pitchFamily="18" charset="0"/>
                <a:ea typeface="Microsoft YaHei" charset="-122"/>
              </a:rPr>
              <a:t>TIẾT 27. BÀI 23. </a:t>
            </a:r>
            <a:r>
              <a:rPr lang="vi-VN" sz="2400" b="1" dirty="0" smtClean="0">
                <a:solidFill>
                  <a:srgbClr val="FF0000"/>
                </a:solidFill>
                <a:effectLst>
                  <a:outerShdw blurRad="38100" dist="38100" dir="2700000" algn="tl">
                    <a:srgbClr val="C0C0C0"/>
                  </a:outerShdw>
                </a:effectLst>
                <a:latin typeface="Times New Roman" pitchFamily="18" charset="0"/>
                <a:ea typeface="Microsoft YaHei" charset="-122"/>
              </a:rPr>
              <a:t>TỔNG </a:t>
            </a:r>
            <a:r>
              <a:rPr lang="vi-VN" sz="2400" b="1" dirty="0">
                <a:solidFill>
                  <a:srgbClr val="FF0000"/>
                </a:solidFill>
                <a:effectLst>
                  <a:outerShdw blurRad="38100" dist="38100" dir="2700000" algn="tl">
                    <a:srgbClr val="C0C0C0"/>
                  </a:outerShdw>
                </a:effectLst>
                <a:latin typeface="Times New Roman" pitchFamily="18" charset="0"/>
                <a:ea typeface="Microsoft YaHei" charset="-122"/>
              </a:rPr>
              <a:t>KHỞI NGHĨA THÁNG TÁM NĂM 1945 VÀ SỰ THÀNH LẬP NƯỚC VIỆT NAM DÂN CHỦ CỘNG HÒA</a:t>
            </a:r>
          </a:p>
        </p:txBody>
      </p:sp>
      <p:sp>
        <p:nvSpPr>
          <p:cNvPr id="7171" name="Text Box 3"/>
          <p:cNvSpPr txBox="1">
            <a:spLocks noChangeArrowheads="1"/>
          </p:cNvSpPr>
          <p:nvPr/>
        </p:nvSpPr>
        <p:spPr bwMode="auto">
          <a:xfrm>
            <a:off x="0" y="765175"/>
            <a:ext cx="5040313" cy="647700"/>
          </a:xfrm>
          <a:prstGeom prst="rect">
            <a:avLst/>
          </a:prstGeom>
          <a:noFill/>
          <a:ln w="9525">
            <a:noFill/>
            <a:round/>
            <a:headEnd/>
            <a:tailEnd/>
          </a:ln>
          <a:effectLst/>
        </p:spPr>
        <p:txBody>
          <a:bodyPr lIns="90000" tIns="46800" rIns="90000" bIns="46800" anchor="ctr"/>
          <a:lstStyle/>
          <a:p>
            <a:pPr algn="ctr" defTabSz="449263" fontAlgn="base">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0000FF"/>
                </a:solidFill>
                <a:effectLst>
                  <a:outerShdw blurRad="38100" dist="38100" dir="2700000" algn="tl">
                    <a:srgbClr val="C0C0C0"/>
                  </a:outerShdw>
                </a:effectLst>
                <a:latin typeface="Times New Roman" pitchFamily="18" charset="0"/>
                <a:ea typeface="Microsoft YaHei" charset="-122"/>
              </a:rPr>
              <a:t>I. Lệnh Tổng khởi nghĩa được ban </a:t>
            </a:r>
            <a:r>
              <a:rPr lang="vi-VN" sz="2400" dirty="0" smtClean="0">
                <a:solidFill>
                  <a:srgbClr val="0000FF"/>
                </a:solidFill>
                <a:effectLst>
                  <a:outerShdw blurRad="38100" dist="38100" dir="2700000" algn="tl">
                    <a:srgbClr val="C0C0C0"/>
                  </a:outerShdw>
                </a:effectLst>
                <a:latin typeface="Times New Roman" pitchFamily="18" charset="0"/>
                <a:ea typeface="Microsoft YaHei" charset="-122"/>
              </a:rPr>
              <a:t>bố</a:t>
            </a:r>
            <a:endParaRPr lang="vi-VN" sz="2400" dirty="0">
              <a:solidFill>
                <a:srgbClr val="0000FF"/>
              </a:solidFill>
              <a:effectLst>
                <a:outerShdw blurRad="38100" dist="38100" dir="2700000" algn="tl">
                  <a:srgbClr val="C0C0C0"/>
                </a:outerShdw>
              </a:effectLst>
              <a:latin typeface="Times New Roman" pitchFamily="18" charset="0"/>
              <a:ea typeface="Microsoft YaHei" charset="-122"/>
            </a:endParaRPr>
          </a:p>
        </p:txBody>
      </p:sp>
      <p:sp>
        <p:nvSpPr>
          <p:cNvPr id="7172" name="Text Box 4"/>
          <p:cNvSpPr txBox="1">
            <a:spLocks noChangeArrowheads="1"/>
          </p:cNvSpPr>
          <p:nvPr/>
        </p:nvSpPr>
        <p:spPr bwMode="auto">
          <a:xfrm>
            <a:off x="29756" y="1245572"/>
            <a:ext cx="8783638" cy="463846"/>
          </a:xfrm>
          <a:prstGeom prst="rect">
            <a:avLst/>
          </a:prstGeom>
          <a:noFill/>
          <a:ln w="9525">
            <a:noFill/>
            <a:round/>
            <a:headEnd/>
            <a:tailEnd/>
          </a:ln>
          <a:effectLst/>
        </p:spPr>
        <p:txBody>
          <a:bodyPr lIns="90000" tIns="46800" rIns="90000" bIns="46800">
            <a:spAutoFit/>
          </a:bodyPr>
          <a:lstStyle/>
          <a:p>
            <a:pPr defTabSz="449263" eaLnBrk="0" fontAlgn="base" hangingPunct="0">
              <a:spcBef>
                <a:spcPts val="1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vi-VN" sz="2400" dirty="0">
                <a:solidFill>
                  <a:srgbClr val="FFFFFF"/>
                </a:solidFill>
                <a:latin typeface="Times New Roman" pitchFamily="18" charset="0"/>
                <a:ea typeface="Microsoft YaHei" charset="-122"/>
              </a:rPr>
              <a:t> </a:t>
            </a:r>
            <a:r>
              <a:rPr lang="vi-VN" sz="2400" b="1" dirty="0">
                <a:solidFill>
                  <a:srgbClr val="FF0000"/>
                </a:solidFill>
                <a:latin typeface="Times New Roman" pitchFamily="18" charset="0"/>
                <a:ea typeface="Microsoft YaHei" charset="-122"/>
              </a:rPr>
              <a:t>1. Hoàn cảnh lịch </a:t>
            </a:r>
            <a:r>
              <a:rPr lang="vi-VN" sz="2400" b="1" dirty="0" smtClean="0">
                <a:solidFill>
                  <a:srgbClr val="FF0000"/>
                </a:solidFill>
                <a:latin typeface="Times New Roman" pitchFamily="18" charset="0"/>
                <a:ea typeface="Microsoft YaHei" charset="-122"/>
              </a:rPr>
              <a:t>sử</a:t>
            </a:r>
            <a:endParaRPr lang="vi-VN" sz="2400" b="1" dirty="0">
              <a:solidFill>
                <a:srgbClr val="FF0000"/>
              </a:solidFill>
              <a:latin typeface="Times New Roman" pitchFamily="18" charset="0"/>
              <a:ea typeface="Microsoft YaHei" charset="-122"/>
            </a:endParaRPr>
          </a:p>
        </p:txBody>
      </p:sp>
      <p:sp>
        <p:nvSpPr>
          <p:cNvPr id="13" name="AutoShape 6"/>
          <p:cNvSpPr>
            <a:spLocks noChangeArrowheads="1"/>
          </p:cNvSpPr>
          <p:nvPr/>
        </p:nvSpPr>
        <p:spPr bwMode="auto">
          <a:xfrm>
            <a:off x="7164288" y="692696"/>
            <a:ext cx="2123728" cy="6165304"/>
          </a:xfrm>
          <a:prstGeom prst="cloudCallout">
            <a:avLst>
              <a:gd name="adj1" fmla="val -82986"/>
              <a:gd name="adj2" fmla="val -41407"/>
            </a:avLst>
          </a:prstGeom>
          <a:solidFill>
            <a:srgbClr val="33CCCC"/>
          </a:solidFill>
          <a:ln w="9360">
            <a:solidFill>
              <a:srgbClr val="FFFFFF"/>
            </a:solidFill>
            <a:miter lim="800000"/>
            <a:headEnd/>
            <a:tailEnd/>
          </a:ln>
        </p:spPr>
        <p:txBody>
          <a:bodyPr lIns="90000" tIns="46800" rIns="90000" bIns="46800"/>
          <a:lstStyle/>
          <a:p>
            <a:pPr algn="ctr" defTabSz="449263" eaLnBrk="0" fontAlgn="base" hangingPunct="0">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smtClean="0">
                <a:solidFill>
                  <a:srgbClr val="010199"/>
                </a:solidFill>
                <a:latin typeface="Times New Roman" pitchFamily="18" charset="0"/>
                <a:ea typeface="Microsoft YaHei" charset="-122"/>
              </a:rPr>
              <a:t>Trước tình hình </a:t>
            </a:r>
            <a:r>
              <a:rPr lang="en-US" sz="2800" dirty="0" smtClean="0">
                <a:solidFill>
                  <a:srgbClr val="010199"/>
                </a:solidFill>
                <a:latin typeface="Times New Roman" pitchFamily="18" charset="0"/>
                <a:ea typeface="Microsoft YaHei" charset="-122"/>
              </a:rPr>
              <a:t>thế giới và trong n</a:t>
            </a:r>
            <a:r>
              <a:rPr lang="vi-VN" sz="2800" dirty="0" smtClean="0">
                <a:solidFill>
                  <a:srgbClr val="010199"/>
                </a:solidFill>
                <a:latin typeface="Times New Roman" pitchFamily="18" charset="0"/>
                <a:ea typeface="Microsoft YaHei" charset="-122"/>
              </a:rPr>
              <a:t>ư</a:t>
            </a:r>
            <a:r>
              <a:rPr lang="en-US" sz="2800" dirty="0" err="1" smtClean="0">
                <a:solidFill>
                  <a:srgbClr val="010199"/>
                </a:solidFill>
                <a:latin typeface="Times New Roman" pitchFamily="18" charset="0"/>
                <a:ea typeface="Microsoft YaHei" charset="-122"/>
              </a:rPr>
              <a:t>ớc</a:t>
            </a:r>
            <a:r>
              <a:rPr lang="en-US" sz="2800" dirty="0" smtClean="0">
                <a:solidFill>
                  <a:srgbClr val="010199"/>
                </a:solidFill>
                <a:latin typeface="Times New Roman" pitchFamily="18" charset="0"/>
                <a:ea typeface="Microsoft YaHei" charset="-122"/>
              </a:rPr>
              <a:t> </a:t>
            </a:r>
            <a:r>
              <a:rPr lang="en-US" sz="2800" dirty="0" err="1" smtClean="0">
                <a:solidFill>
                  <a:srgbClr val="010199"/>
                </a:solidFill>
                <a:latin typeface="Times New Roman" pitchFamily="18" charset="0"/>
                <a:ea typeface="Microsoft YaHei" charset="-122"/>
              </a:rPr>
              <a:t>nh</a:t>
            </a:r>
            <a:r>
              <a:rPr lang="vi-VN" sz="2800" dirty="0" smtClean="0">
                <a:solidFill>
                  <a:srgbClr val="010199"/>
                </a:solidFill>
                <a:latin typeface="Times New Roman" pitchFamily="18" charset="0"/>
                <a:ea typeface="Microsoft YaHei" charset="-122"/>
              </a:rPr>
              <a:t>ư</a:t>
            </a:r>
            <a:r>
              <a:rPr lang="en-US" sz="2800" dirty="0" smtClean="0">
                <a:solidFill>
                  <a:srgbClr val="010199"/>
                </a:solidFill>
                <a:latin typeface="Times New Roman" pitchFamily="18" charset="0"/>
                <a:ea typeface="Microsoft YaHei" charset="-122"/>
              </a:rPr>
              <a:t> vậy </a:t>
            </a:r>
            <a:r>
              <a:rPr lang="vi-VN" sz="2800" dirty="0" smtClean="0">
                <a:solidFill>
                  <a:srgbClr val="010199"/>
                </a:solidFill>
                <a:latin typeface="Times New Roman" pitchFamily="18" charset="0"/>
                <a:ea typeface="Microsoft YaHei" charset="-122"/>
              </a:rPr>
              <a:t>Đảng ta đã có chủ trương gì?</a:t>
            </a:r>
          </a:p>
        </p:txBody>
      </p:sp>
      <p:sp>
        <p:nvSpPr>
          <p:cNvPr id="7" name="TextBox 6"/>
          <p:cNvSpPr txBox="1"/>
          <p:nvPr/>
        </p:nvSpPr>
        <p:spPr>
          <a:xfrm>
            <a:off x="29756" y="1613384"/>
            <a:ext cx="3822163"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 2. Chủ </a:t>
            </a:r>
            <a:r>
              <a:rPr lang="en-US" sz="2400" b="1" dirty="0" err="1" smtClean="0">
                <a:solidFill>
                  <a:srgbClr val="FF0000"/>
                </a:solidFill>
                <a:latin typeface="Times New Roman" pitchFamily="18" charset="0"/>
                <a:cs typeface="Times New Roman" pitchFamily="18" charset="0"/>
              </a:rPr>
              <a:t>tr</a:t>
            </a:r>
            <a:r>
              <a:rPr lang="vi-VN" sz="2400" b="1" dirty="0" smtClean="0">
                <a:solidFill>
                  <a:srgbClr val="FF0000"/>
                </a:solidFill>
                <a:latin typeface="Times New Roman" pitchFamily="18" charset="0"/>
                <a:cs typeface="Times New Roman" pitchFamily="18" charset="0"/>
              </a:rPr>
              <a:t>ư</a:t>
            </a:r>
            <a:r>
              <a:rPr lang="en-US" sz="2400" b="1" dirty="0" err="1" smtClean="0">
                <a:solidFill>
                  <a:srgbClr val="FF0000"/>
                </a:solidFill>
                <a:latin typeface="Times New Roman" pitchFamily="18" charset="0"/>
                <a:cs typeface="Times New Roman" pitchFamily="18" charset="0"/>
              </a:rPr>
              <a:t>ơng</a:t>
            </a:r>
            <a:r>
              <a:rPr lang="en-US" sz="2400" b="1" dirty="0" smtClean="0">
                <a:solidFill>
                  <a:srgbClr val="FF0000"/>
                </a:solidFill>
                <a:latin typeface="Times New Roman" pitchFamily="18" charset="0"/>
                <a:cs typeface="Times New Roman" pitchFamily="18" charset="0"/>
              </a:rPr>
              <a:t> của Đảng</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22076" y="1988840"/>
            <a:ext cx="7056784" cy="1938992"/>
          </a:xfrm>
          <a:prstGeom prst="rect">
            <a:avLst/>
          </a:prstGeom>
          <a:noFill/>
        </p:spPr>
        <p:txBody>
          <a:bodyPr wrap="square" rtlCol="0">
            <a:spAutoFit/>
          </a:bodyPr>
          <a:lstStyle/>
          <a:p>
            <a:pPr marL="342900" indent="-342900">
              <a:buFontTx/>
              <a:buChar char="-"/>
            </a:pPr>
            <a:r>
              <a:rPr lang="en-US" sz="2000" dirty="0" smtClean="0">
                <a:latin typeface="Times New Roman" pitchFamily="18" charset="0"/>
                <a:cs typeface="Times New Roman" pitchFamily="18" charset="0"/>
              </a:rPr>
              <a:t>Lập Ủy ban Khởi nghĩa toàn quốc</a:t>
            </a:r>
          </a:p>
          <a:p>
            <a:pPr marL="342900" indent="-342900">
              <a:buFontTx/>
              <a:buChar char="-"/>
            </a:pPr>
            <a:r>
              <a:rPr lang="en-US" sz="2000" dirty="0" smtClean="0">
                <a:latin typeface="Times New Roman" pitchFamily="18" charset="0"/>
                <a:cs typeface="Times New Roman" pitchFamily="18" charset="0"/>
              </a:rPr>
              <a:t>Ra Quân lệnh số 1kêu gọi toàn dân nổi dậy</a:t>
            </a:r>
          </a:p>
          <a:p>
            <a:pPr marL="342900" indent="-342900">
              <a:buFontTx/>
              <a:buChar char="-"/>
            </a:pPr>
            <a:r>
              <a:rPr lang="en-US" sz="2000" dirty="0" smtClean="0">
                <a:latin typeface="Times New Roman" pitchFamily="18" charset="0"/>
                <a:cs typeface="Times New Roman" pitchFamily="18" charset="0"/>
              </a:rPr>
              <a:t>Họp Hội nghị toàn quốc của ĐCS Đông D</a:t>
            </a:r>
            <a:r>
              <a:rPr lang="vi-VN" sz="2000" dirty="0" smtClean="0">
                <a:latin typeface="Times New Roman" pitchFamily="18" charset="0"/>
                <a:cs typeface="Times New Roman" pitchFamily="18" charset="0"/>
              </a:rPr>
              <a:t>ư</a:t>
            </a:r>
            <a:r>
              <a:rPr lang="en-US" sz="2000" dirty="0" err="1" smtClean="0">
                <a:latin typeface="Times New Roman" pitchFamily="18" charset="0"/>
                <a:cs typeface="Times New Roman" pitchFamily="18" charset="0"/>
              </a:rPr>
              <a:t>ơng</a:t>
            </a:r>
            <a:r>
              <a:rPr lang="en-US" sz="2000" dirty="0" smtClean="0">
                <a:latin typeface="Times New Roman" pitchFamily="18" charset="0"/>
                <a:cs typeface="Times New Roman" pitchFamily="18" charset="0"/>
              </a:rPr>
              <a:t> tại Tân Trào – Tuyên </a:t>
            </a:r>
            <a:r>
              <a:rPr lang="en-US" sz="2000" dirty="0">
                <a:latin typeface="Times New Roman" pitchFamily="18" charset="0"/>
                <a:cs typeface="Times New Roman" pitchFamily="18" charset="0"/>
              </a:rPr>
              <a:t>Quang </a:t>
            </a:r>
            <a:r>
              <a:rPr lang="en-US" sz="2000" dirty="0" smtClean="0">
                <a:latin typeface="Times New Roman" pitchFamily="18" charset="0"/>
                <a:cs typeface="Times New Roman" pitchFamily="18" charset="0"/>
              </a:rPr>
              <a:t>từ ngày 14 đến ngày 15/8/1945, quyết định phát động </a:t>
            </a:r>
            <a:r>
              <a:rPr lang="en-US" sz="2000" dirty="0" smtClean="0">
                <a:solidFill>
                  <a:srgbClr val="FF0000"/>
                </a:solidFill>
                <a:latin typeface="Times New Roman" pitchFamily="18" charset="0"/>
                <a:cs typeface="Times New Roman" pitchFamily="18" charset="0"/>
              </a:rPr>
              <a:t>Tổng khởi nghĩa </a:t>
            </a:r>
            <a:r>
              <a:rPr lang="en-US" sz="2000" dirty="0" smtClean="0">
                <a:latin typeface="Times New Roman" pitchFamily="18" charset="0"/>
                <a:cs typeface="Times New Roman" pitchFamily="18" charset="0"/>
              </a:rPr>
              <a:t>trong cả n</a:t>
            </a:r>
            <a:r>
              <a:rPr lang="vi-VN" sz="2000" dirty="0" smtClean="0">
                <a:latin typeface="Times New Roman" pitchFamily="18" charset="0"/>
                <a:cs typeface="Times New Roman" pitchFamily="18" charset="0"/>
              </a:rPr>
              <a:t>ư</a:t>
            </a:r>
            <a:r>
              <a:rPr lang="en-US" sz="2000" dirty="0" err="1" smtClean="0">
                <a:latin typeface="Times New Roman" pitchFamily="18" charset="0"/>
                <a:cs typeface="Times New Roman" pitchFamily="18" charset="0"/>
              </a:rPr>
              <a:t>ớc</a:t>
            </a:r>
            <a:r>
              <a:rPr lang="en-US" sz="2000" dirty="0" smtClean="0">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tr</a:t>
            </a:r>
            <a:r>
              <a:rPr lang="vi-VN" sz="2000" dirty="0" smtClean="0">
                <a:solidFill>
                  <a:srgbClr val="FF0000"/>
                </a:solidFill>
                <a:latin typeface="Times New Roman" pitchFamily="18" charset="0"/>
                <a:cs typeface="Times New Roman" pitchFamily="18" charset="0"/>
              </a:rPr>
              <a:t>ư</a:t>
            </a:r>
            <a:r>
              <a:rPr lang="en-US" sz="2000" dirty="0" err="1" smtClean="0">
                <a:solidFill>
                  <a:srgbClr val="FF0000"/>
                </a:solidFill>
                <a:latin typeface="Times New Roman" pitchFamily="18" charset="0"/>
                <a:cs typeface="Times New Roman" pitchFamily="18" charset="0"/>
              </a:rPr>
              <a:t>ớc</a:t>
            </a:r>
            <a:r>
              <a:rPr lang="en-US" sz="2000" dirty="0" smtClean="0">
                <a:solidFill>
                  <a:srgbClr val="FF0000"/>
                </a:solidFill>
                <a:latin typeface="Times New Roman" pitchFamily="18" charset="0"/>
                <a:cs typeface="Times New Roman" pitchFamily="18" charset="0"/>
              </a:rPr>
              <a:t> khi quân Đồng minh vào.</a:t>
            </a:r>
            <a:endParaRPr lang="en-US" sz="2000" dirty="0">
              <a:solidFill>
                <a:srgbClr val="FF0000"/>
              </a:solidFill>
              <a:latin typeface="Times New Roman" pitchFamily="18" charset="0"/>
              <a:cs typeface="Times New Roman" pitchFamily="18" charset="0"/>
            </a:endParaRPr>
          </a:p>
        </p:txBody>
      </p:sp>
      <p:sp>
        <p:nvSpPr>
          <p:cNvPr id="16" name="AutoShape 6"/>
          <p:cNvSpPr>
            <a:spLocks noChangeArrowheads="1"/>
          </p:cNvSpPr>
          <p:nvPr/>
        </p:nvSpPr>
        <p:spPr bwMode="auto">
          <a:xfrm>
            <a:off x="7164288" y="692696"/>
            <a:ext cx="2322004" cy="6092825"/>
          </a:xfrm>
          <a:prstGeom prst="cloudCallout">
            <a:avLst>
              <a:gd name="adj1" fmla="val -82986"/>
              <a:gd name="adj2" fmla="val -41407"/>
            </a:avLst>
          </a:prstGeom>
          <a:solidFill>
            <a:srgbClr val="33CCCC"/>
          </a:solidFill>
          <a:ln w="9360">
            <a:solidFill>
              <a:srgbClr val="FFFFFF"/>
            </a:solidFill>
            <a:miter lim="800000"/>
            <a:headEnd/>
            <a:tailEnd/>
          </a:ln>
        </p:spPr>
        <p:txBody>
          <a:bodyPr lIns="90000" tIns="46800" rIns="90000" bIns="46800"/>
          <a:lstStyle/>
          <a:p>
            <a:pPr algn="ctr" defTabSz="449263" eaLnBrk="0" fontAlgn="base" hangingPunct="0">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rgbClr val="010199"/>
                </a:solidFill>
                <a:latin typeface="Times New Roman" pitchFamily="18" charset="0"/>
                <a:ea typeface="Microsoft YaHei" charset="-122"/>
              </a:rPr>
              <a:t>Vì sao Đảng ta </a:t>
            </a:r>
            <a:r>
              <a:rPr lang="en-US" sz="2400" dirty="0" smtClean="0">
                <a:latin typeface="Times New Roman" pitchFamily="18" charset="0"/>
                <a:cs typeface="Times New Roman" pitchFamily="18" charset="0"/>
              </a:rPr>
              <a:t>quyết </a:t>
            </a:r>
            <a:r>
              <a:rPr lang="en-US" sz="2400" dirty="0">
                <a:latin typeface="Times New Roman" pitchFamily="18" charset="0"/>
                <a:cs typeface="Times New Roman" pitchFamily="18" charset="0"/>
              </a:rPr>
              <a:t>định phát động Tổng khởi nghĩa trong cả n</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ớc</a:t>
            </a:r>
            <a:r>
              <a:rPr lang="en-US" sz="2400" dirty="0">
                <a:latin typeface="Times New Roman" pitchFamily="18" charset="0"/>
                <a:cs typeface="Times New Roman" pitchFamily="18" charset="0"/>
              </a:rPr>
              <a:t> khi quân Đồng minh </a:t>
            </a:r>
            <a:r>
              <a:rPr lang="en-US" sz="2400" dirty="0" smtClean="0">
                <a:latin typeface="Times New Roman" pitchFamily="18" charset="0"/>
                <a:cs typeface="Times New Roman" pitchFamily="18" charset="0"/>
              </a:rPr>
              <a:t>vào?</a:t>
            </a:r>
            <a:endParaRPr lang="en-US" sz="2400" dirty="0">
              <a:latin typeface="Times New Roman" pitchFamily="18" charset="0"/>
              <a:cs typeface="Times New Roman" pitchFamily="18" charset="0"/>
            </a:endParaRPr>
          </a:p>
          <a:p>
            <a:pPr algn="ctr" defTabSz="449263" eaLnBrk="0" fontAlgn="base" hangingPunct="0">
              <a:spcBef>
                <a:spcPct val="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010199"/>
                </a:solidFill>
                <a:latin typeface="Times New Roman" pitchFamily="18" charset="0"/>
                <a:ea typeface="Microsoft YaHei" charset="-122"/>
              </a:rPr>
              <a:t> </a:t>
            </a:r>
            <a:endParaRPr lang="vi-VN" sz="2800" dirty="0" smtClean="0">
              <a:solidFill>
                <a:srgbClr val="010199"/>
              </a:solidFill>
              <a:latin typeface="Times New Roman" pitchFamily="18" charset="0"/>
              <a:ea typeface="Microsoft YaHei" charset="-122"/>
            </a:endParaRPr>
          </a:p>
        </p:txBody>
      </p:sp>
      <p:sp>
        <p:nvSpPr>
          <p:cNvPr id="10" name="TextBox 9"/>
          <p:cNvSpPr txBox="1"/>
          <p:nvPr/>
        </p:nvSpPr>
        <p:spPr>
          <a:xfrm>
            <a:off x="132964" y="3712867"/>
            <a:ext cx="6408712" cy="1938992"/>
          </a:xfrm>
          <a:prstGeom prst="rect">
            <a:avLst/>
          </a:prstGeom>
          <a:noFill/>
        </p:spPr>
        <p:txBody>
          <a:bodyPr wrap="square" rtlCol="0">
            <a:spAutoFit/>
          </a:bodyPr>
          <a:lstStyle/>
          <a:p>
            <a:pPr defTabSz="449263" eaLnBrk="0" fontAlgn="base" hangingPunct="0">
              <a:spcBef>
                <a:spcPct val="0"/>
              </a:spcBef>
              <a:spcAft>
                <a:spcPct val="0"/>
              </a:spcAft>
              <a:buClr>
                <a:srgbClr val="000000"/>
              </a:buClr>
              <a:buSzPct val="100000"/>
              <a:buFont typeface="Times New Roman" pitchFamily="18" charset="0"/>
              <a:buNone/>
            </a:pPr>
            <a:r>
              <a:rPr lang="en-US" sz="2000" dirty="0">
                <a:latin typeface="Times New Roman" pitchFamily="18" charset="0"/>
                <a:cs typeface="Times New Roman" pitchFamily="18" charset="0"/>
              </a:rPr>
              <a:t>- Ngày </a:t>
            </a:r>
            <a:r>
              <a:rPr lang="en-US" sz="2000" dirty="0" smtClean="0">
                <a:latin typeface="Times New Roman" pitchFamily="18" charset="0"/>
                <a:cs typeface="Times New Roman" pitchFamily="18" charset="0"/>
              </a:rPr>
              <a:t>16/8/1945, </a:t>
            </a:r>
            <a:r>
              <a:rPr lang="en-US" sz="2000" dirty="0">
                <a:latin typeface="Times New Roman" pitchFamily="18" charset="0"/>
                <a:cs typeface="Times New Roman" pitchFamily="18" charset="0"/>
              </a:rPr>
              <a:t>Đại Hội Quốc dân họp ở Tân </a:t>
            </a:r>
            <a:r>
              <a:rPr lang="en-US" sz="2000" dirty="0" smtClean="0">
                <a:latin typeface="Times New Roman" pitchFamily="18" charset="0"/>
                <a:cs typeface="Times New Roman" pitchFamily="18" charset="0"/>
              </a:rPr>
              <a:t>Trào</a:t>
            </a:r>
            <a:endParaRPr lang="en-US" sz="2000" dirty="0">
              <a:latin typeface="Times New Roman" pitchFamily="18" charset="0"/>
              <a:cs typeface="Times New Roman" pitchFamily="18" charset="0"/>
            </a:endParaRPr>
          </a:p>
          <a:p>
            <a:pPr defTabSz="449263" eaLnBrk="0" fontAlgn="base" hangingPunct="0">
              <a:spcBef>
                <a:spcPct val="0"/>
              </a:spcBef>
              <a:spcAft>
                <a:spcPct val="0"/>
              </a:spcAft>
              <a:buClr>
                <a:srgbClr val="000000"/>
              </a:buClr>
              <a:buSzPct val="100000"/>
              <a:buFont typeface="Times New Roman" pitchFamily="18" charset="0"/>
              <a:buNone/>
            </a:pPr>
            <a:r>
              <a:rPr lang="en-US" sz="2000" dirty="0">
                <a:latin typeface="Times New Roman" pitchFamily="18" charset="0"/>
                <a:cs typeface="Times New Roman" pitchFamily="18" charset="0"/>
              </a:rPr>
              <a:t> + Tán thành quyết định Tổng khởi nghĩa</a:t>
            </a:r>
          </a:p>
          <a:p>
            <a:pPr defTabSz="449263" eaLnBrk="0" fontAlgn="base" hangingPunct="0">
              <a:spcBef>
                <a:spcPct val="0"/>
              </a:spcBef>
              <a:spcAft>
                <a:spcPct val="0"/>
              </a:spcAft>
              <a:buClr>
                <a:srgbClr val="000000"/>
              </a:buClr>
              <a:buSzPct val="100000"/>
              <a:buFont typeface="Times New Roman" pitchFamily="18" charset="0"/>
              <a:buNone/>
            </a:pPr>
            <a:r>
              <a:rPr lang="en-US" sz="2000" dirty="0" smtClean="0">
                <a:latin typeface="Times New Roman" pitchFamily="18" charset="0"/>
                <a:cs typeface="Times New Roman" pitchFamily="18" charset="0"/>
              </a:rPr>
              <a:t> + Thông </a:t>
            </a:r>
            <a:r>
              <a:rPr lang="en-US" sz="2000" dirty="0">
                <a:latin typeface="Times New Roman" pitchFamily="18" charset="0"/>
                <a:cs typeface="Times New Roman" pitchFamily="18" charset="0"/>
              </a:rPr>
              <a:t>qua 10 chính sách của </a:t>
            </a:r>
            <a:r>
              <a:rPr lang="en-US" sz="2000" dirty="0" smtClean="0">
                <a:latin typeface="Times New Roman" pitchFamily="18" charset="0"/>
                <a:cs typeface="Times New Roman" pitchFamily="18" charset="0"/>
              </a:rPr>
              <a:t>Mặt </a:t>
            </a:r>
            <a:r>
              <a:rPr lang="en-US" sz="2000" dirty="0">
                <a:latin typeface="Times New Roman" pitchFamily="18" charset="0"/>
                <a:cs typeface="Times New Roman" pitchFamily="18" charset="0"/>
              </a:rPr>
              <a:t>trận Việt Minh.</a:t>
            </a:r>
          </a:p>
          <a:p>
            <a:pPr defTabSz="449263" eaLnBrk="0" fontAlgn="base" hangingPunct="0">
              <a:spcBef>
                <a:spcPct val="0"/>
              </a:spcBef>
              <a:spcAft>
                <a:spcPct val="0"/>
              </a:spcAft>
              <a:buClr>
                <a:srgbClr val="000000"/>
              </a:buClr>
              <a:buSzPct val="100000"/>
              <a:buFont typeface="Times New Roman" pitchFamily="18" charset="0"/>
              <a:buNone/>
            </a:pPr>
            <a:r>
              <a:rPr lang="en-US" sz="2000" dirty="0" smtClean="0">
                <a:latin typeface="Times New Roman" pitchFamily="18" charset="0"/>
                <a:cs typeface="Times New Roman" pitchFamily="18" charset="0"/>
              </a:rPr>
              <a:t> + </a:t>
            </a:r>
            <a:r>
              <a:rPr lang="en-US" sz="2000" dirty="0">
                <a:latin typeface="Times New Roman" pitchFamily="18" charset="0"/>
                <a:cs typeface="Times New Roman" pitchFamily="18" charset="0"/>
              </a:rPr>
              <a:t>Lập ra Ủy ban Dân tộc giải phóng Việt Nam (tức Chính phủ Lâm thời sau này) do Hồ Chí Minh làm Chủ tịch.</a:t>
            </a:r>
          </a:p>
          <a:p>
            <a:endParaRPr lang="en-US" sz="2000" dirty="0">
              <a:latin typeface="Times New Roman" pitchFamily="18" charset="0"/>
              <a:cs typeface="Times New Roman" pitchFamily="18" charset="0"/>
            </a:endParaRPr>
          </a:p>
        </p:txBody>
      </p:sp>
      <p:sp>
        <p:nvSpPr>
          <p:cNvPr id="11" name="TextBox 10"/>
          <p:cNvSpPr txBox="1"/>
          <p:nvPr/>
        </p:nvSpPr>
        <p:spPr>
          <a:xfrm>
            <a:off x="7740352" y="1477495"/>
            <a:ext cx="1296144" cy="369332"/>
          </a:xfrm>
          <a:prstGeom prst="rect">
            <a:avLst/>
          </a:prstGeom>
          <a:noFill/>
        </p:spPr>
        <p:txBody>
          <a:bodyPr wrap="square" rtlCol="0">
            <a:spAutoFit/>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860" y="1089024"/>
            <a:ext cx="2048998" cy="220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8860" y="3297423"/>
            <a:ext cx="2048998" cy="181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204610" y="5145482"/>
            <a:ext cx="1939389" cy="1200329"/>
          </a:xfrm>
          <a:prstGeom prst="rect">
            <a:avLst/>
          </a:prstGeom>
          <a:solidFill>
            <a:srgbClr val="FFFF00"/>
          </a:solidFill>
        </p:spPr>
        <p:txBody>
          <a:bodyPr wrap="square" rtlCol="0">
            <a:spAutoFit/>
          </a:bodyPr>
          <a:lstStyle/>
          <a:p>
            <a:r>
              <a:rPr lang="en-US" dirty="0" smtClean="0">
                <a:latin typeface="Times New Roman" pitchFamily="18" charset="0"/>
                <a:cs typeface="Times New Roman" pitchFamily="18" charset="0"/>
              </a:rPr>
              <a:t>Đình làng Hồng Thái và cây đa Tân Trào, nơi diễn ra Đại hội quốc dân</a:t>
            </a:r>
            <a:endParaRPr lang="en-US" dirty="0">
              <a:latin typeface="Times New Roman" pitchFamily="18" charset="0"/>
              <a:cs typeface="Times New Roman" pitchFamily="18" charset="0"/>
            </a:endParaRPr>
          </a:p>
        </p:txBody>
      </p:sp>
      <p:sp>
        <p:nvSpPr>
          <p:cNvPr id="27" name="AutoShape 8"/>
          <p:cNvSpPr>
            <a:spLocks noChangeArrowheads="1"/>
          </p:cNvSpPr>
          <p:nvPr/>
        </p:nvSpPr>
        <p:spPr bwMode="auto">
          <a:xfrm>
            <a:off x="7275952" y="765175"/>
            <a:ext cx="2098675" cy="6020346"/>
          </a:xfrm>
          <a:prstGeom prst="cloudCallout">
            <a:avLst>
              <a:gd name="adj1" fmla="val -82986"/>
              <a:gd name="adj2" fmla="val -41407"/>
            </a:avLst>
          </a:prstGeom>
          <a:solidFill>
            <a:srgbClr val="92D050"/>
          </a:solidFill>
          <a:ln w="9360">
            <a:solidFill>
              <a:srgbClr val="FFFFFF"/>
            </a:solidFill>
            <a:miter lim="800000"/>
            <a:headEnd/>
            <a:tailEnd/>
          </a:ln>
        </p:spPr>
        <p:txBody>
          <a:bodyPr lIns="90000" tIns="46800" rIns="90000" bIns="46800"/>
          <a:lstStyle/>
          <a:p>
            <a:pPr algn="ctr" defTabSz="449263" eaLnBrk="0" fontAlgn="base" hangingPunct="0">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dirty="0" smtClean="0">
                <a:solidFill>
                  <a:srgbClr val="010199"/>
                </a:solidFill>
                <a:latin typeface="Times New Roman" pitchFamily="18" charset="0"/>
                <a:ea typeface="Microsoft YaHei" charset="-122"/>
              </a:rPr>
              <a:t>Đại hội Quốc dân gợi cho em liên t</a:t>
            </a:r>
            <a:r>
              <a:rPr lang="vi-VN" sz="2400" dirty="0" smtClean="0">
                <a:solidFill>
                  <a:srgbClr val="010199"/>
                </a:solidFill>
                <a:latin typeface="Times New Roman" pitchFamily="18" charset="0"/>
                <a:ea typeface="Microsoft YaHei" charset="-122"/>
              </a:rPr>
              <a:t>ư</a:t>
            </a:r>
            <a:r>
              <a:rPr lang="en-US" sz="2400" dirty="0" err="1" smtClean="0">
                <a:solidFill>
                  <a:srgbClr val="010199"/>
                </a:solidFill>
                <a:latin typeface="Times New Roman" pitchFamily="18" charset="0"/>
                <a:ea typeface="Microsoft YaHei" charset="-122"/>
              </a:rPr>
              <a:t>ởng</a:t>
            </a:r>
            <a:r>
              <a:rPr lang="en-US" sz="2400" dirty="0" smtClean="0">
                <a:solidFill>
                  <a:srgbClr val="010199"/>
                </a:solidFill>
                <a:latin typeface="Times New Roman" pitchFamily="18" charset="0"/>
                <a:ea typeface="Microsoft YaHei" charset="-122"/>
              </a:rPr>
              <a:t> </a:t>
            </a:r>
            <a:r>
              <a:rPr lang="en-US" sz="2400" dirty="0">
                <a:solidFill>
                  <a:srgbClr val="010199"/>
                </a:solidFill>
                <a:latin typeface="Times New Roman" pitchFamily="18" charset="0"/>
                <a:ea typeface="Microsoft YaHei" charset="-122"/>
              </a:rPr>
              <a:t>đến </a:t>
            </a:r>
            <a:r>
              <a:rPr lang="en-US" sz="2400" dirty="0" smtClean="0">
                <a:solidFill>
                  <a:srgbClr val="010199"/>
                </a:solidFill>
                <a:latin typeface="Times New Roman" pitchFamily="18" charset="0"/>
                <a:ea typeface="Microsoft YaHei" charset="-122"/>
              </a:rPr>
              <a:t>sự </a:t>
            </a:r>
            <a:r>
              <a:rPr lang="en-US" sz="2400" dirty="0">
                <a:solidFill>
                  <a:srgbClr val="010199"/>
                </a:solidFill>
                <a:latin typeface="Times New Roman" pitchFamily="18" charset="0"/>
                <a:ea typeface="Microsoft YaHei" charset="-122"/>
              </a:rPr>
              <a:t>kiện lịch </a:t>
            </a:r>
            <a:r>
              <a:rPr lang="en-US" sz="2400" dirty="0" smtClean="0">
                <a:solidFill>
                  <a:srgbClr val="010199"/>
                </a:solidFill>
                <a:latin typeface="Times New Roman" pitchFamily="18" charset="0"/>
                <a:ea typeface="Microsoft YaHei" charset="-122"/>
              </a:rPr>
              <a:t>sử nào t</a:t>
            </a:r>
            <a:r>
              <a:rPr lang="vi-VN" sz="2400" dirty="0" smtClean="0">
                <a:solidFill>
                  <a:srgbClr val="010199"/>
                </a:solidFill>
                <a:latin typeface="Times New Roman" pitchFamily="18" charset="0"/>
                <a:ea typeface="Microsoft YaHei" charset="-122"/>
              </a:rPr>
              <a:t>ư</a:t>
            </a:r>
            <a:r>
              <a:rPr lang="en-US" sz="2400" dirty="0" err="1" smtClean="0">
                <a:solidFill>
                  <a:srgbClr val="010199"/>
                </a:solidFill>
                <a:latin typeface="Times New Roman" pitchFamily="18" charset="0"/>
                <a:ea typeface="Microsoft YaHei" charset="-122"/>
              </a:rPr>
              <a:t>ơng</a:t>
            </a:r>
            <a:r>
              <a:rPr lang="en-US" sz="2400" dirty="0">
                <a:solidFill>
                  <a:srgbClr val="010199"/>
                </a:solidFill>
                <a:latin typeface="Times New Roman" pitchFamily="18" charset="0"/>
                <a:ea typeface="Microsoft YaHei" charset="-122"/>
              </a:rPr>
              <a:t> </a:t>
            </a:r>
            <a:r>
              <a:rPr lang="en-US" sz="2400" dirty="0" smtClean="0">
                <a:solidFill>
                  <a:srgbClr val="010199"/>
                </a:solidFill>
                <a:latin typeface="Times New Roman" pitchFamily="18" charset="0"/>
                <a:ea typeface="Microsoft YaHei" charset="-122"/>
              </a:rPr>
              <a:t>tự mà em đã biết?</a:t>
            </a:r>
            <a:r>
              <a:rPr lang="pt-BR" sz="2800" dirty="0" smtClean="0">
                <a:solidFill>
                  <a:srgbClr val="010199"/>
                </a:solidFill>
                <a:latin typeface="Times New Roman" pitchFamily="18" charset="0"/>
                <a:ea typeface="Microsoft YaHei" charset="-122"/>
              </a:rPr>
              <a:t> </a:t>
            </a:r>
          </a:p>
        </p:txBody>
      </p:sp>
      <p:sp>
        <p:nvSpPr>
          <p:cNvPr id="18" name="TextBox 17"/>
          <p:cNvSpPr txBox="1"/>
          <p:nvPr/>
        </p:nvSpPr>
        <p:spPr>
          <a:xfrm>
            <a:off x="122076" y="5178594"/>
            <a:ext cx="6610164" cy="1015663"/>
          </a:xfrm>
          <a:prstGeom prst="rect">
            <a:avLst/>
          </a:prstGeom>
          <a:noFill/>
        </p:spPr>
        <p:txBody>
          <a:bodyPr wrap="square" rtlCol="0">
            <a:spAutoFit/>
          </a:bodyPr>
          <a:lstStyle/>
          <a:p>
            <a:r>
              <a:rPr lang="en-US" sz="2000" dirty="0">
                <a:latin typeface="Times New Roman" pitchFamily="18" charset="0"/>
                <a:cs typeface="Times New Roman" pitchFamily="18" charset="0"/>
              </a:rPr>
              <a:t>+ Hồ Chí Minh gửi thư kêu gọi đồng bào cả nước đứng lên khởi nghĩa giành chính quyền.</a:t>
            </a:r>
            <a:endParaRPr lang="pt-BR"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628083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7172">
                                            <p:txEl>
                                              <p:pRg st="0" end="0"/>
                                            </p:txEl>
                                          </p:spTgt>
                                        </p:tgtEl>
                                        <p:attrNameLst>
                                          <p:attrName>style.visibility</p:attrName>
                                        </p:attrNameLst>
                                      </p:cBhvr>
                                      <p:to>
                                        <p:strVal val="visible"/>
                                      </p:to>
                                    </p:set>
                                    <p:animEffect transition="in" filter="checkerboard(across)">
                                      <p:cBhvr additive="repl">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1000" fill="hold"/>
                                        <p:tgtEl>
                                          <p:spTgt spid="16"/>
                                        </p:tgtEl>
                                        <p:attrNameLst>
                                          <p:attrName>ppt_x</p:attrName>
                                        </p:attrNameLst>
                                      </p:cBhvr>
                                      <p:tavLst>
                                        <p:tav tm="0">
                                          <p:val>
                                            <p:strVal val="#ppt_x"/>
                                          </p:val>
                                        </p:tav>
                                        <p:tav tm="100000">
                                          <p:val>
                                            <p:strVal val="#ppt_x"/>
                                          </p:val>
                                        </p:tav>
                                      </p:tavLst>
                                    </p:anim>
                                    <p:anim calcmode="lin" valueType="num">
                                      <p:cBhvr additive="base">
                                        <p:cTn id="31"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anim calcmode="lin" valueType="num">
                                      <p:cBhvr additive="base">
                                        <p:cTn id="41" dur="500" fill="hold"/>
                                        <p:tgtEl>
                                          <p:spTgt spid="1027"/>
                                        </p:tgtEl>
                                        <p:attrNameLst>
                                          <p:attrName>ppt_x</p:attrName>
                                        </p:attrNameLst>
                                      </p:cBhvr>
                                      <p:tavLst>
                                        <p:tav tm="0">
                                          <p:val>
                                            <p:strVal val="#ppt_x"/>
                                          </p:val>
                                        </p:tav>
                                        <p:tav tm="100000">
                                          <p:val>
                                            <p:strVal val="#ppt_x"/>
                                          </p:val>
                                        </p:tav>
                                      </p:tavLst>
                                    </p:anim>
                                    <p:anim calcmode="lin" valueType="num">
                                      <p:cBhvr additive="base">
                                        <p:cTn id="42" dur="500" fill="hold"/>
                                        <p:tgtEl>
                                          <p:spTgt spid="10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par>
                                <p:cTn id="47" presetID="6" presetClass="entr" presetSubtype="16"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circle(in)">
                                      <p:cBhvr>
                                        <p:cTn id="49" dur="2000"/>
                                        <p:tgtEl>
                                          <p:spTgt spid="102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additive="repl">
                                        <p:cTn id="53" dur="1" fill="hold">
                                          <p:stCondLst>
                                            <p:cond delay="0"/>
                                          </p:stCondLst>
                                        </p:cTn>
                                        <p:tgtEl>
                                          <p:spTgt spid="27"/>
                                        </p:tgtEl>
                                        <p:attrNameLst>
                                          <p:attrName>style.visibility</p:attrName>
                                        </p:attrNameLst>
                                      </p:cBhvr>
                                      <p:to>
                                        <p:strVal val="visible"/>
                                      </p:to>
                                    </p:set>
                                    <p:anim calcmode="lin" valueType="num">
                                      <p:cBhvr additive="repl">
                                        <p:cTn id="54" dur="500" fill="hold"/>
                                        <p:tgtEl>
                                          <p:spTgt spid="27"/>
                                        </p:tgtEl>
                                        <p:attrNameLst>
                                          <p:attrName>ppt_x</p:attrName>
                                        </p:attrNameLst>
                                      </p:cBhvr>
                                      <p:tavLst>
                                        <p:tav tm="100000">
                                          <p:val>
                                            <p:strVal val="#ppt_x"/>
                                          </p:val>
                                        </p:tav>
                                        <p:tav>
                                          <p:val>
                                            <p:strVal val="#ppt_x"/>
                                          </p:val>
                                        </p:tav>
                                      </p:tavLst>
                                    </p:anim>
                                    <p:anim calcmode="lin" valueType="num">
                                      <p:cBhvr additive="repl">
                                        <p:cTn id="55" dur="500" fill="hold"/>
                                        <p:tgtEl>
                                          <p:spTgt spid="27"/>
                                        </p:tgtEl>
                                        <p:attrNameLst>
                                          <p:attrName>ppt_y</p:attrName>
                                        </p:attrNameLst>
                                      </p:cBhvr>
                                      <p:tavLst>
                                        <p:tav tm="100000">
                                          <p:val>
                                            <p:strVal val="1+#ppt_h/2"/>
                                          </p:val>
                                        </p:tav>
                                        <p:tav>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8" grpId="0"/>
      <p:bldP spid="16" grpId="0" animBg="1"/>
      <p:bldP spid="10" grpId="0"/>
      <p:bldP spid="14"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Dong l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
            <a:ext cx="5257800" cy="65532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179512" y="5226050"/>
            <a:ext cx="3401888" cy="646331"/>
          </a:xfrm>
          <a:prstGeom prst="rect">
            <a:avLst/>
          </a:prstGeom>
          <a:solidFill>
            <a:srgbClr val="00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base">
              <a:spcBef>
                <a:spcPct val="0"/>
              </a:spcBef>
              <a:spcAft>
                <a:spcPct val="0"/>
              </a:spcAft>
            </a:pPr>
            <a:r>
              <a:rPr lang="en-US" b="1" dirty="0" smtClean="0">
                <a:solidFill>
                  <a:prstClr val="black"/>
                </a:solidFill>
                <a:latin typeface="Times New Roman" pitchFamily="18" charset="0"/>
                <a:cs typeface="Times New Roman" pitchFamily="18" charset="0"/>
              </a:rPr>
              <a:t>Thư Bác Hồ gửi đồng bào cả nước.</a:t>
            </a:r>
          </a:p>
        </p:txBody>
      </p:sp>
      <p:pic>
        <p:nvPicPr>
          <p:cNvPr id="207876" name="Picture 4" descr="HCM2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3352800" cy="4267200"/>
          </a:xfrm>
          <a:prstGeom prst="rect">
            <a:avLst/>
          </a:prstGeom>
          <a:solidFill>
            <a:srgbClr val="00CCFF"/>
          </a:solidFill>
          <a:ln w="38100">
            <a:solidFill>
              <a:srgbClr val="00FF00"/>
            </a:solidFill>
            <a:miter lim="800000"/>
            <a:headEnd/>
            <a:tailEnd/>
          </a:ln>
        </p:spPr>
      </p:pic>
    </p:spTree>
    <p:extLst>
      <p:ext uri="{BB962C8B-B14F-4D97-AF65-F5344CB8AC3E}">
        <p14:creationId xmlns:p14="http://schemas.microsoft.com/office/powerpoint/2010/main" val="1576278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7876"/>
                                        </p:tgtEl>
                                        <p:attrNameLst>
                                          <p:attrName>style.visibility</p:attrName>
                                        </p:attrNameLst>
                                      </p:cBhvr>
                                      <p:to>
                                        <p:strVal val="visible"/>
                                      </p:to>
                                    </p:set>
                                    <p:anim calcmode="lin" valueType="num">
                                      <p:cBhvr additive="base">
                                        <p:cTn id="7" dur="2000" fill="hold"/>
                                        <p:tgtEl>
                                          <p:spTgt spid="207876"/>
                                        </p:tgtEl>
                                        <p:attrNameLst>
                                          <p:attrName>ppt_x</p:attrName>
                                        </p:attrNameLst>
                                      </p:cBhvr>
                                      <p:tavLst>
                                        <p:tav tm="0">
                                          <p:val>
                                            <p:strVal val="#ppt_x"/>
                                          </p:val>
                                        </p:tav>
                                        <p:tav tm="100000">
                                          <p:val>
                                            <p:strVal val="#ppt_x"/>
                                          </p:val>
                                        </p:tav>
                                      </p:tavLst>
                                    </p:anim>
                                    <p:anim calcmode="lin" valueType="num">
                                      <p:cBhvr additive="base">
                                        <p:cTn id="8" dur="2000" fill="hold"/>
                                        <p:tgtEl>
                                          <p:spTgt spid="2078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7874"/>
                                        </p:tgtEl>
                                        <p:attrNameLst>
                                          <p:attrName>style.visibility</p:attrName>
                                        </p:attrNameLst>
                                      </p:cBhvr>
                                      <p:to>
                                        <p:strVal val="visible"/>
                                      </p:to>
                                    </p:set>
                                    <p:anim calcmode="lin" valueType="num">
                                      <p:cBhvr additive="base">
                                        <p:cTn id="11" dur="2000" fill="hold"/>
                                        <p:tgtEl>
                                          <p:spTgt spid="207874"/>
                                        </p:tgtEl>
                                        <p:attrNameLst>
                                          <p:attrName>ppt_x</p:attrName>
                                        </p:attrNameLst>
                                      </p:cBhvr>
                                      <p:tavLst>
                                        <p:tav tm="0">
                                          <p:val>
                                            <p:strVal val="#ppt_x"/>
                                          </p:val>
                                        </p:tav>
                                        <p:tav tm="100000">
                                          <p:val>
                                            <p:strVal val="#ppt_x"/>
                                          </p:val>
                                        </p:tav>
                                      </p:tavLst>
                                    </p:anim>
                                    <p:anim calcmode="lin" valueType="num">
                                      <p:cBhvr additive="base">
                                        <p:cTn id="12" dur="2000" fill="hold"/>
                                        <p:tgtEl>
                                          <p:spTgt spid="2078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63"/>
                                        </p:tgtEl>
                                        <p:attrNameLst>
                                          <p:attrName>style.visibility</p:attrName>
                                        </p:attrNameLst>
                                      </p:cBhvr>
                                      <p:to>
                                        <p:strVal val="visible"/>
                                      </p:to>
                                    </p:set>
                                    <p:anim calcmode="lin" valueType="num">
                                      <p:cBhvr additive="base">
                                        <p:cTn id="15" dur="2000" fill="hold"/>
                                        <p:tgtEl>
                                          <p:spTgt spid="15363"/>
                                        </p:tgtEl>
                                        <p:attrNameLst>
                                          <p:attrName>ppt_x</p:attrName>
                                        </p:attrNameLst>
                                      </p:cBhvr>
                                      <p:tavLst>
                                        <p:tav tm="0">
                                          <p:val>
                                            <p:strVal val="#ppt_x"/>
                                          </p:val>
                                        </p:tav>
                                        <p:tav tm="100000">
                                          <p:val>
                                            <p:strVal val="#ppt_x"/>
                                          </p:val>
                                        </p:tav>
                                      </p:tavLst>
                                    </p:anim>
                                    <p:anim calcmode="lin" valueType="num">
                                      <p:cBhvr additive="base">
                                        <p:cTn id="16" dur="20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p:nvPr/>
        </p:nvSpPr>
        <p:spPr>
          <a:xfrm>
            <a:off x="0" y="60325"/>
            <a:ext cx="9144000" cy="830997"/>
          </a:xfrm>
          <a:prstGeom prst="rect">
            <a:avLst/>
          </a:prstGeom>
          <a:solidFill>
            <a:schemeClr val="accent6">
              <a:lumMod val="20000"/>
              <a:lumOff val="80000"/>
            </a:schemeClr>
          </a:solidFill>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n-US" sz="2000" b="1" dirty="0" smtClean="0">
                <a:solidFill>
                  <a:srgbClr val="FF0000"/>
                </a:solidFill>
                <a:latin typeface="Times New Roman" pitchFamily="18" charset="0"/>
                <a:cs typeface="Times New Roman" pitchFamily="18" charset="0"/>
              </a:rPr>
              <a:t>TIẾT 27. BÀI 23. </a:t>
            </a:r>
            <a:r>
              <a:rPr lang="en-US" sz="2400" b="1" dirty="0" smtClean="0">
                <a:solidFill>
                  <a:srgbClr val="FF0000"/>
                </a:solidFill>
              </a:rPr>
              <a:t>TỒNG KHỞI NGHĨA THÁNG TÁM  NĂM 1945 VÀ SỰ THÀNH LẬP NƯỚC VIỆT NAM DÂN CHỦ CỘNG HÒA</a:t>
            </a:r>
          </a:p>
        </p:txBody>
      </p:sp>
      <p:sp>
        <p:nvSpPr>
          <p:cNvPr id="12291" name="Hộp_Văn_Bản 5"/>
          <p:cNvSpPr txBox="1">
            <a:spLocks noChangeArrowheads="1"/>
          </p:cNvSpPr>
          <p:nvPr/>
        </p:nvSpPr>
        <p:spPr bwMode="auto">
          <a:xfrm>
            <a:off x="0" y="1282700"/>
            <a:ext cx="9144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base">
              <a:spcBef>
                <a:spcPts val="600"/>
              </a:spcBef>
              <a:spcAft>
                <a:spcPct val="0"/>
              </a:spcAft>
            </a:pPr>
            <a:r>
              <a:rPr lang="en-US" sz="2400" b="1" dirty="0" smtClean="0">
                <a:solidFill>
                  <a:srgbClr val="0000CC"/>
                </a:solidFill>
              </a:rPr>
              <a:t>    I. LỆNH TỔNG KHỞI NGHĨA ĐƯỢC BAN BỐ</a:t>
            </a:r>
          </a:p>
          <a:p>
            <a:pPr algn="just" fontAlgn="base">
              <a:spcBef>
                <a:spcPts val="600"/>
              </a:spcBef>
              <a:spcAft>
                <a:spcPct val="0"/>
              </a:spcAft>
            </a:pPr>
            <a:r>
              <a:rPr lang="en-US" sz="2400" b="1" dirty="0" smtClean="0">
                <a:solidFill>
                  <a:srgbClr val="0000CC"/>
                </a:solidFill>
              </a:rPr>
              <a:t>     </a:t>
            </a:r>
            <a:r>
              <a:rPr lang="en-US" sz="2400" b="1" dirty="0" smtClean="0">
                <a:solidFill>
                  <a:srgbClr val="FF0000"/>
                </a:solidFill>
              </a:rPr>
              <a:t>1. Hoàn cảnh lịch sử</a:t>
            </a:r>
          </a:p>
          <a:p>
            <a:pPr algn="just" fontAlgn="base">
              <a:spcBef>
                <a:spcPts val="600"/>
              </a:spcBef>
              <a:spcAft>
                <a:spcPct val="0"/>
              </a:spcAft>
            </a:pPr>
            <a:r>
              <a:rPr lang="en-US" sz="2400" b="1" dirty="0" smtClean="0">
                <a:solidFill>
                  <a:srgbClr val="FF0000"/>
                </a:solidFill>
              </a:rPr>
              <a:t>      2. Đảng ta chủ trương</a:t>
            </a:r>
          </a:p>
        </p:txBody>
      </p:sp>
      <p:pic>
        <p:nvPicPr>
          <p:cNvPr id="1026" name="Picture 2" descr="C:\Users\HaAnh\Desktop\bc3a1c-he1bb93-15-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81300"/>
            <a:ext cx="2895600" cy="3821113"/>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grpSp>
        <p:nvGrpSpPr>
          <p:cNvPr id="2" name="Nhóm 9"/>
          <p:cNvGrpSpPr>
            <a:grpSpLocks/>
          </p:cNvGrpSpPr>
          <p:nvPr/>
        </p:nvGrpSpPr>
        <p:grpSpPr bwMode="auto">
          <a:xfrm>
            <a:off x="3184525" y="2324100"/>
            <a:ext cx="5807075" cy="4465638"/>
            <a:chOff x="136160" y="2438400"/>
            <a:chExt cx="5181600" cy="4222523"/>
          </a:xfrm>
        </p:grpSpPr>
        <p:sp>
          <p:nvSpPr>
            <p:cNvPr id="8" name="Cuộn Ngang 7"/>
            <p:cNvSpPr/>
            <p:nvPr/>
          </p:nvSpPr>
          <p:spPr>
            <a:xfrm>
              <a:off x="136160" y="2438400"/>
              <a:ext cx="5181600" cy="4191000"/>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12298" name="Hộp_Văn_Bản 8"/>
            <p:cNvSpPr txBox="1">
              <a:spLocks noChangeArrowheads="1"/>
            </p:cNvSpPr>
            <p:nvPr/>
          </p:nvSpPr>
          <p:spPr bwMode="auto">
            <a:xfrm>
              <a:off x="588028" y="3146907"/>
              <a:ext cx="4647575" cy="351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r>
                <a:rPr lang="en-US" sz="2200" b="1" i="1" smtClean="0">
                  <a:solidFill>
                    <a:prstClr val="black"/>
                  </a:solidFill>
                  <a:latin typeface="Baskerville Old Face" pitchFamily="18" charset="0"/>
                </a:rPr>
                <a:t>“…Hỡi đồng bào yêu quý!</a:t>
              </a:r>
            </a:p>
            <a:p>
              <a:pPr algn="just" fontAlgn="base">
                <a:spcBef>
                  <a:spcPct val="0"/>
                </a:spcBef>
                <a:spcAft>
                  <a:spcPct val="0"/>
                </a:spcAft>
              </a:pPr>
              <a:r>
                <a:rPr lang="en-US" sz="2200" b="1" i="1" smtClean="0">
                  <a:solidFill>
                    <a:prstClr val="black"/>
                  </a:solidFill>
                  <a:latin typeface="Baskerville Old Face" pitchFamily="18" charset="0"/>
                </a:rPr>
                <a:t>   Giờ quyết định cho vận mệnh dân tộc đã đến. Toàn thể đồng bào hãy đứng dậy đem sức ta mà giải phóng cho ta</a:t>
              </a:r>
            </a:p>
            <a:p>
              <a:pPr algn="just" fontAlgn="base">
                <a:spcBef>
                  <a:spcPct val="0"/>
                </a:spcBef>
                <a:spcAft>
                  <a:spcPct val="0"/>
                </a:spcAft>
              </a:pPr>
              <a:r>
                <a:rPr lang="en-US" sz="2200" b="1" i="1" smtClean="0">
                  <a:solidFill>
                    <a:prstClr val="black"/>
                  </a:solidFill>
                  <a:latin typeface="Baskerville Old Face" pitchFamily="18" charset="0"/>
                </a:rPr>
                <a:t>   Nhiều dân tộc bị áp bức trên thế giới đang ganh nhau tiến bước giành quyền độc lập. Chúng ta không thể chậm trễ. Tiến lên! Tiến lên dưới lá cờ Việt Minh, đồng  bào  hãy dũng  cảm  đứng  lên”</a:t>
              </a:r>
            </a:p>
            <a:p>
              <a:pPr algn="just" fontAlgn="base">
                <a:spcBef>
                  <a:spcPct val="0"/>
                </a:spcBef>
                <a:spcAft>
                  <a:spcPct val="0"/>
                </a:spcAft>
              </a:pPr>
              <a:r>
                <a:rPr lang="en-US" sz="2200" i="1" smtClean="0">
                  <a:solidFill>
                    <a:prstClr val="black"/>
                  </a:solidFill>
                </a:rPr>
                <a:t> </a:t>
              </a:r>
              <a:r>
                <a:rPr lang="en-US" i="1" smtClean="0">
                  <a:solidFill>
                    <a:srgbClr val="FF0000"/>
                  </a:solidFill>
                </a:rPr>
                <a:t>(Trích thư Hồ Chủ Tịch gửi cho đồng bào 8-1945)</a:t>
              </a:r>
            </a:p>
          </p:txBody>
        </p:sp>
      </p:grpSp>
    </p:spTree>
    <p:extLst>
      <p:ext uri="{BB962C8B-B14F-4D97-AF65-F5344CB8AC3E}">
        <p14:creationId xmlns:p14="http://schemas.microsoft.com/office/powerpoint/2010/main" val="299249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par>
                                <p:cTn id="8" presetID="16" presetClass="entr" presetSubtype="42"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outHorizontal)">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xit" presetSubtype="21" fill="hold" nodeType="clickEffect">
                                  <p:stCondLst>
                                    <p:cond delay="0"/>
                                  </p:stCondLst>
                                  <p:childTnLst>
                                    <p:animEffect transition="out" filter="barn(inVertical)">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1000"/>
                                        <p:tgtEl>
                                          <p:spTgt spid="1026"/>
                                        </p:tgtEl>
                                      </p:cBhvr>
                                    </p:animEffect>
                                    <p:set>
                                      <p:cBhvr>
                                        <p:cTn id="18" dur="1" fill="hold">
                                          <p:stCondLst>
                                            <p:cond delay="999"/>
                                          </p:stCondLst>
                                        </p:cTn>
                                        <p:tgtEl>
                                          <p:spTgt spid="1026"/>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1000"/>
                                        <p:tgtEl>
                                          <p:spTgt spid="1026"/>
                                        </p:tgtEl>
                                      </p:cBhvr>
                                    </p:animEffect>
                                    <p:set>
                                      <p:cBhvr>
                                        <p:cTn id="21" dur="1" fill="hold">
                                          <p:stCondLst>
                                            <p:cond delay="999"/>
                                          </p:stCondLst>
                                        </p:cTn>
                                        <p:tgtEl>
                                          <p:spTgt spid="102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1000"/>
                                        <p:tgtEl>
                                          <p:spTgt spid="2"/>
                                        </p:tgtEl>
                                      </p:cBhvr>
                                    </p:animEffect>
                                    <p:set>
                                      <p:cBhvr>
                                        <p:cTn id="2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hủ đề của Off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9317</TotalTime>
  <Words>2180</Words>
  <Application>Microsoft Office PowerPoint</Application>
  <PresentationFormat>On-screen Show (4:3)</PresentationFormat>
  <Paragraphs>192</Paragraphs>
  <Slides>20</Slides>
  <Notes>6</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20</vt:i4>
      </vt:variant>
    </vt:vector>
  </HeadingPairs>
  <TitlesOfParts>
    <vt:vector size="42" baseType="lpstr">
      <vt:lpstr>Arial Unicode MS</vt:lpstr>
      <vt:lpstr>Microsoft YaHei</vt:lpstr>
      <vt:lpstr>.VnTifani HeavyH</vt:lpstr>
      <vt:lpstr>Arial</vt:lpstr>
      <vt:lpstr>Baskerville Old Face</vt:lpstr>
      <vt:lpstr>Calibri</vt:lpstr>
      <vt:lpstr>Tahoma</vt:lpstr>
      <vt:lpstr>Times New Roman</vt:lpstr>
      <vt:lpstr>VNI-Revue</vt:lpstr>
      <vt:lpstr>VNI-Times</vt:lpstr>
      <vt:lpstr>1_Office Theme</vt:lpstr>
      <vt:lpstr>Chủ đề của Office</vt:lpstr>
      <vt:lpstr>Office Theme</vt:lpstr>
      <vt:lpstr>1_Chủ đề của Office</vt:lpstr>
      <vt:lpstr>2_Chủ đề của Office</vt:lpstr>
      <vt:lpstr>3_Chủ đề của Office</vt:lpstr>
      <vt:lpstr>4_Chủ đề của Office</vt:lpstr>
      <vt:lpstr>2_Office Theme</vt:lpstr>
      <vt:lpstr>5_Chủ đề của Office</vt:lpstr>
      <vt:lpstr>6_Chủ đề của Office</vt:lpstr>
      <vt:lpstr>9_Chủ đề của Office</vt:lpstr>
      <vt:lpstr>10_Chủ đề của Office</vt:lpstr>
      <vt:lpstr>PowerPoint Presentation</vt:lpstr>
      <vt:lpstr>PowerPoint Presentation</vt:lpstr>
      <vt:lpstr>PowerPoint Presentation</vt:lpstr>
      <vt:lpstr>PowerPoint Presentation</vt:lpstr>
      <vt:lpstr>PowerPoint Presentation</vt:lpstr>
      <vt:lpstr>Quân lệnh số 1 của Uỷ ban khởi nghĩa</vt:lpstr>
      <vt:lpstr>PowerPoint Presentation</vt:lpstr>
      <vt:lpstr>PowerPoint Presentation</vt:lpstr>
      <vt:lpstr>PowerPoint Presentation</vt:lpstr>
      <vt:lpstr>PowerPoint Presentation</vt:lpstr>
      <vt:lpstr>PowerPoint Presentation</vt:lpstr>
      <vt:lpstr>PowerPoint Presentation</vt:lpstr>
      <vt:lpstr> THEO CHÂN BÁC                                         “TỐ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cp:lastModifiedBy>
  <cp:revision>96</cp:revision>
  <dcterms:created xsi:type="dcterms:W3CDTF">2020-04-01T08:41:41Z</dcterms:created>
  <dcterms:modified xsi:type="dcterms:W3CDTF">2022-02-27T06:39:50Z</dcterms:modified>
</cp:coreProperties>
</file>